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9"/>
  </p:notesMasterIdLst>
  <p:sldIdLst>
    <p:sldId id="257" r:id="rId5"/>
    <p:sldId id="362" r:id="rId6"/>
    <p:sldId id="271" r:id="rId7"/>
    <p:sldId id="343" r:id="rId8"/>
    <p:sldId id="263" r:id="rId9"/>
    <p:sldId id="283" r:id="rId10"/>
    <p:sldId id="261" r:id="rId11"/>
    <p:sldId id="350" r:id="rId12"/>
    <p:sldId id="359" r:id="rId13"/>
    <p:sldId id="348" r:id="rId14"/>
    <p:sldId id="264" r:id="rId15"/>
    <p:sldId id="286" r:id="rId16"/>
    <p:sldId id="277" r:id="rId17"/>
    <p:sldId id="275" r:id="rId18"/>
    <p:sldId id="333" r:id="rId19"/>
    <p:sldId id="334" r:id="rId20"/>
    <p:sldId id="335" r:id="rId21"/>
    <p:sldId id="314" r:id="rId22"/>
    <p:sldId id="336" r:id="rId23"/>
    <p:sldId id="265" r:id="rId24"/>
    <p:sldId id="296" r:id="rId25"/>
    <p:sldId id="266" r:id="rId26"/>
    <p:sldId id="349" r:id="rId27"/>
    <p:sldId id="270" r:id="rId28"/>
    <p:sldId id="280" r:id="rId29"/>
    <p:sldId id="281" r:id="rId30"/>
    <p:sldId id="259" r:id="rId31"/>
    <p:sldId id="285" r:id="rId32"/>
    <p:sldId id="284" r:id="rId33"/>
    <p:sldId id="347" r:id="rId34"/>
    <p:sldId id="338" r:id="rId35"/>
    <p:sldId id="262" r:id="rId36"/>
    <p:sldId id="352" r:id="rId37"/>
    <p:sldId id="353" r:id="rId38"/>
    <p:sldId id="356" r:id="rId39"/>
    <p:sldId id="355" r:id="rId40"/>
    <p:sldId id="357" r:id="rId41"/>
    <p:sldId id="360" r:id="rId42"/>
    <p:sldId id="358" r:id="rId43"/>
    <p:sldId id="341" r:id="rId44"/>
    <p:sldId id="351" r:id="rId45"/>
    <p:sldId id="363" r:id="rId46"/>
    <p:sldId id="364" r:id="rId47"/>
    <p:sldId id="34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5F"/>
    <a:srgbClr val="F68D44"/>
    <a:srgbClr val="AA182C"/>
    <a:srgbClr val="FF0000"/>
    <a:srgbClr val="A50021"/>
    <a:srgbClr val="D45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13A44-2EE8-448A-BBE0-15B64FDE6F5D}" v="324" dt="2023-08-31T21:34:03.400"/>
    <p1510:client id="{46154157-180B-3826-DFC6-845E06C729E4}" v="43" dt="2023-09-27T13:17:50.750"/>
    <p1510:client id="{730C35B1-4C45-9363-6B72-C85D39394B2B}" v="162" dt="2023-09-01T12:59:09.565"/>
    <p1510:client id="{BB932A50-45EB-A9CA-8961-91C91720D773}" v="35" dt="2023-08-31T14:22:17.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snapToGrid="0">
      <p:cViewPr varScale="1">
        <p:scale>
          <a:sx n="79" d="100"/>
          <a:sy n="79" d="100"/>
        </p:scale>
        <p:origin x="8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Gabby" userId="S::gbrown@lcfbank.org::88f841cf-0177-4d72-b882-b17535716726" providerId="AD" clId="Web-{E501C3E7-C292-1AE8-0A0B-1632B8E1E387}"/>
    <pc:docChg chg="modSld">
      <pc:chgData name="Brown, Gabby" userId="S::gbrown@lcfbank.org::88f841cf-0177-4d72-b882-b17535716726" providerId="AD" clId="Web-{E501C3E7-C292-1AE8-0A0B-1632B8E1E387}" dt="2023-08-01T14:51:30.971" v="7" actId="20577"/>
      <pc:docMkLst>
        <pc:docMk/>
      </pc:docMkLst>
      <pc:sldChg chg="delSp modSp">
        <pc:chgData name="Brown, Gabby" userId="S::gbrown@lcfbank.org::88f841cf-0177-4d72-b882-b17535716726" providerId="AD" clId="Web-{E501C3E7-C292-1AE8-0A0B-1632B8E1E387}" dt="2023-08-01T14:51:30.971" v="7" actId="20577"/>
        <pc:sldMkLst>
          <pc:docMk/>
          <pc:sldMk cId="2753433996" sldId="347"/>
        </pc:sldMkLst>
        <pc:spChg chg="mod">
          <ac:chgData name="Brown, Gabby" userId="S::gbrown@lcfbank.org::88f841cf-0177-4d72-b882-b17535716726" providerId="AD" clId="Web-{E501C3E7-C292-1AE8-0A0B-1632B8E1E387}" dt="2023-08-01T14:51:30.971" v="7" actId="20577"/>
          <ac:spMkLst>
            <pc:docMk/>
            <pc:sldMk cId="2753433996" sldId="347"/>
            <ac:spMk id="6" creationId="{00000000-0000-0000-0000-000000000000}"/>
          </ac:spMkLst>
        </pc:spChg>
        <pc:spChg chg="del">
          <ac:chgData name="Brown, Gabby" userId="S::gbrown@lcfbank.org::88f841cf-0177-4d72-b882-b17535716726" providerId="AD" clId="Web-{E501C3E7-C292-1AE8-0A0B-1632B8E1E387}" dt="2023-08-01T14:51:27.237" v="5"/>
          <ac:spMkLst>
            <pc:docMk/>
            <pc:sldMk cId="2753433996" sldId="347"/>
            <ac:spMk id="9" creationId="{00000000-0000-0000-0000-000000000000}"/>
          </ac:spMkLst>
        </pc:spChg>
      </pc:sldChg>
      <pc:sldChg chg="modSp">
        <pc:chgData name="Brown, Gabby" userId="S::gbrown@lcfbank.org::88f841cf-0177-4d72-b882-b17535716726" providerId="AD" clId="Web-{E501C3E7-C292-1AE8-0A0B-1632B8E1E387}" dt="2023-08-01T14:50:08.188" v="4" actId="20577"/>
        <pc:sldMkLst>
          <pc:docMk/>
          <pc:sldMk cId="2055952156" sldId="349"/>
        </pc:sldMkLst>
        <pc:spChg chg="mod">
          <ac:chgData name="Brown, Gabby" userId="S::gbrown@lcfbank.org::88f841cf-0177-4d72-b882-b17535716726" providerId="AD" clId="Web-{E501C3E7-C292-1AE8-0A0B-1632B8E1E387}" dt="2023-08-01T14:50:08.188" v="4" actId="20577"/>
          <ac:spMkLst>
            <pc:docMk/>
            <pc:sldMk cId="2055952156" sldId="349"/>
            <ac:spMk id="3" creationId="{00000000-0000-0000-0000-000000000000}"/>
          </ac:spMkLst>
        </pc:spChg>
      </pc:sldChg>
    </pc:docChg>
  </pc:docChgLst>
  <pc:docChgLst>
    <pc:chgData name="Rizzo, Paige" userId="d8f2929c-3ba7-4b37-9819-f9e567554ac0" providerId="ADAL" clId="{2C913A44-2EE8-448A-BBE0-15B64FDE6F5D}"/>
    <pc:docChg chg="undo redo custSel addSld delSld modSld sldOrd">
      <pc:chgData name="Rizzo, Paige" userId="d8f2929c-3ba7-4b37-9819-f9e567554ac0" providerId="ADAL" clId="{2C913A44-2EE8-448A-BBE0-15B64FDE6F5D}" dt="2023-08-31T21:44:46.358" v="2378" actId="20577"/>
      <pc:docMkLst>
        <pc:docMk/>
      </pc:docMkLst>
      <pc:sldChg chg="modSp mod">
        <pc:chgData name="Rizzo, Paige" userId="d8f2929c-3ba7-4b37-9819-f9e567554ac0" providerId="ADAL" clId="{2C913A44-2EE8-448A-BBE0-15B64FDE6F5D}" dt="2023-08-31T20:31:38.692" v="247" actId="20577"/>
        <pc:sldMkLst>
          <pc:docMk/>
          <pc:sldMk cId="3242023772" sldId="261"/>
        </pc:sldMkLst>
        <pc:spChg chg="mod">
          <ac:chgData name="Rizzo, Paige" userId="d8f2929c-3ba7-4b37-9819-f9e567554ac0" providerId="ADAL" clId="{2C913A44-2EE8-448A-BBE0-15B64FDE6F5D}" dt="2023-08-31T20:31:38.692" v="247" actId="20577"/>
          <ac:spMkLst>
            <pc:docMk/>
            <pc:sldMk cId="3242023772" sldId="261"/>
            <ac:spMk id="3" creationId="{79AAF7DE-06C9-B3FB-F1AB-3AB585FE74BE}"/>
          </ac:spMkLst>
        </pc:spChg>
      </pc:sldChg>
      <pc:sldChg chg="modSp mod">
        <pc:chgData name="Rizzo, Paige" userId="d8f2929c-3ba7-4b37-9819-f9e567554ac0" providerId="ADAL" clId="{2C913A44-2EE8-448A-BBE0-15B64FDE6F5D}" dt="2023-08-31T20:40:53.793" v="560" actId="20577"/>
        <pc:sldMkLst>
          <pc:docMk/>
          <pc:sldMk cId="220094860" sldId="264"/>
        </pc:sldMkLst>
        <pc:spChg chg="mod">
          <ac:chgData name="Rizzo, Paige" userId="d8f2929c-3ba7-4b37-9819-f9e567554ac0" providerId="ADAL" clId="{2C913A44-2EE8-448A-BBE0-15B64FDE6F5D}" dt="2023-08-31T20:40:53.793" v="560" actId="20577"/>
          <ac:spMkLst>
            <pc:docMk/>
            <pc:sldMk cId="220094860" sldId="264"/>
            <ac:spMk id="3" creationId="{00000000-0000-0000-0000-000000000000}"/>
          </ac:spMkLst>
        </pc:spChg>
      </pc:sldChg>
      <pc:sldChg chg="modSp mod">
        <pc:chgData name="Rizzo, Paige" userId="d8f2929c-3ba7-4b37-9819-f9e567554ac0" providerId="ADAL" clId="{2C913A44-2EE8-448A-BBE0-15B64FDE6F5D}" dt="2023-08-31T21:07:52.113" v="1045" actId="20577"/>
        <pc:sldMkLst>
          <pc:docMk/>
          <pc:sldMk cId="490273841" sldId="270"/>
        </pc:sldMkLst>
        <pc:spChg chg="mod">
          <ac:chgData name="Rizzo, Paige" userId="d8f2929c-3ba7-4b37-9819-f9e567554ac0" providerId="ADAL" clId="{2C913A44-2EE8-448A-BBE0-15B64FDE6F5D}" dt="2023-08-31T21:07:52.113" v="1045" actId="20577"/>
          <ac:spMkLst>
            <pc:docMk/>
            <pc:sldMk cId="490273841" sldId="270"/>
            <ac:spMk id="3" creationId="{00000000-0000-0000-0000-000000000000}"/>
          </ac:spMkLst>
        </pc:spChg>
      </pc:sldChg>
      <pc:sldChg chg="modSp mod">
        <pc:chgData name="Rizzo, Paige" userId="d8f2929c-3ba7-4b37-9819-f9e567554ac0" providerId="ADAL" clId="{2C913A44-2EE8-448A-BBE0-15B64FDE6F5D}" dt="2023-08-31T20:28:42.531" v="193" actId="20577"/>
        <pc:sldMkLst>
          <pc:docMk/>
          <pc:sldMk cId="1047242409" sldId="271"/>
        </pc:sldMkLst>
        <pc:spChg chg="mod">
          <ac:chgData name="Rizzo, Paige" userId="d8f2929c-3ba7-4b37-9819-f9e567554ac0" providerId="ADAL" clId="{2C913A44-2EE8-448A-BBE0-15B64FDE6F5D}" dt="2023-08-31T20:28:42.531" v="193" actId="20577"/>
          <ac:spMkLst>
            <pc:docMk/>
            <pc:sldMk cId="1047242409" sldId="271"/>
            <ac:spMk id="3" creationId="{00000000-0000-0000-0000-000000000000}"/>
          </ac:spMkLst>
        </pc:spChg>
      </pc:sldChg>
      <pc:sldChg chg="addSp delSp modSp mod setBg">
        <pc:chgData name="Rizzo, Paige" userId="d8f2929c-3ba7-4b37-9819-f9e567554ac0" providerId="ADAL" clId="{2C913A44-2EE8-448A-BBE0-15B64FDE6F5D}" dt="2023-08-31T20:48:27.932" v="624" actId="1076"/>
        <pc:sldMkLst>
          <pc:docMk/>
          <pc:sldMk cId="4291553138" sldId="275"/>
        </pc:sldMkLst>
        <pc:spChg chg="mod ord">
          <ac:chgData name="Rizzo, Paige" userId="d8f2929c-3ba7-4b37-9819-f9e567554ac0" providerId="ADAL" clId="{2C913A44-2EE8-448A-BBE0-15B64FDE6F5D}" dt="2023-08-31T20:48:19.392" v="622" actId="1076"/>
          <ac:spMkLst>
            <pc:docMk/>
            <pc:sldMk cId="4291553138" sldId="275"/>
            <ac:spMk id="3" creationId="{00000000-0000-0000-0000-000000000000}"/>
          </ac:spMkLst>
        </pc:spChg>
        <pc:spChg chg="add">
          <ac:chgData name="Rizzo, Paige" userId="d8f2929c-3ba7-4b37-9819-f9e567554ac0" providerId="ADAL" clId="{2C913A44-2EE8-448A-BBE0-15B64FDE6F5D}" dt="2023-08-31T20:46:57.554" v="608" actId="26606"/>
          <ac:spMkLst>
            <pc:docMk/>
            <pc:sldMk cId="4291553138" sldId="275"/>
            <ac:spMk id="12" creationId="{53E60C6D-4E85-4E14-BCDF-BF15C241F7CA}"/>
          </ac:spMkLst>
        </pc:spChg>
        <pc:spChg chg="add">
          <ac:chgData name="Rizzo, Paige" userId="d8f2929c-3ba7-4b37-9819-f9e567554ac0" providerId="ADAL" clId="{2C913A44-2EE8-448A-BBE0-15B64FDE6F5D}" dt="2023-08-31T20:46:57.554" v="608" actId="26606"/>
          <ac:spMkLst>
            <pc:docMk/>
            <pc:sldMk cId="4291553138" sldId="275"/>
            <ac:spMk id="14" creationId="{7D42D292-4C48-479B-9E59-E29CD9871C0C}"/>
          </ac:spMkLst>
        </pc:spChg>
        <pc:spChg chg="add">
          <ac:chgData name="Rizzo, Paige" userId="d8f2929c-3ba7-4b37-9819-f9e567554ac0" providerId="ADAL" clId="{2C913A44-2EE8-448A-BBE0-15B64FDE6F5D}" dt="2023-08-31T20:46:57.554" v="608" actId="26606"/>
          <ac:spMkLst>
            <pc:docMk/>
            <pc:sldMk cId="4291553138" sldId="275"/>
            <ac:spMk id="16" creationId="{533DF362-939D-4EEE-8DC4-6B54607E5611}"/>
          </ac:spMkLst>
        </pc:spChg>
        <pc:picChg chg="add mod">
          <ac:chgData name="Rizzo, Paige" userId="d8f2929c-3ba7-4b37-9819-f9e567554ac0" providerId="ADAL" clId="{2C913A44-2EE8-448A-BBE0-15B64FDE6F5D}" dt="2023-08-31T20:48:27.932" v="624" actId="1076"/>
          <ac:picMkLst>
            <pc:docMk/>
            <pc:sldMk cId="4291553138" sldId="275"/>
            <ac:picMk id="2" creationId="{95AA4BB1-4B01-62EF-ED81-6380331BBCAE}"/>
          </ac:picMkLst>
        </pc:picChg>
        <pc:picChg chg="del">
          <ac:chgData name="Rizzo, Paige" userId="d8f2929c-3ba7-4b37-9819-f9e567554ac0" providerId="ADAL" clId="{2C913A44-2EE8-448A-BBE0-15B64FDE6F5D}" dt="2023-08-31T20:46:33.724" v="606" actId="478"/>
          <ac:picMkLst>
            <pc:docMk/>
            <pc:sldMk cId="4291553138" sldId="275"/>
            <ac:picMk id="4" creationId="{F349701A-31A4-D973-DD5A-92D18D1EA052}"/>
          </ac:picMkLst>
        </pc:picChg>
        <pc:picChg chg="mod">
          <ac:chgData name="Rizzo, Paige" userId="d8f2929c-3ba7-4b37-9819-f9e567554ac0" providerId="ADAL" clId="{2C913A44-2EE8-448A-BBE0-15B64FDE6F5D}" dt="2023-08-31T20:48:05.462" v="613" actId="1076"/>
          <ac:picMkLst>
            <pc:docMk/>
            <pc:sldMk cId="4291553138" sldId="275"/>
            <ac:picMk id="7" creationId="{BD1CF010-816F-E646-FE0A-3F00DDFAC91F}"/>
          </ac:picMkLst>
        </pc:picChg>
      </pc:sldChg>
      <pc:sldChg chg="addSp modSp mod setBg">
        <pc:chgData name="Rizzo, Paige" userId="d8f2929c-3ba7-4b37-9819-f9e567554ac0" providerId="ADAL" clId="{2C913A44-2EE8-448A-BBE0-15B64FDE6F5D}" dt="2023-08-31T20:50:25.408" v="655" actId="255"/>
        <pc:sldMkLst>
          <pc:docMk/>
          <pc:sldMk cId="761825791" sldId="277"/>
        </pc:sldMkLst>
        <pc:spChg chg="mod ord">
          <ac:chgData name="Rizzo, Paige" userId="d8f2929c-3ba7-4b37-9819-f9e567554ac0" providerId="ADAL" clId="{2C913A44-2EE8-448A-BBE0-15B64FDE6F5D}" dt="2023-08-31T20:49:46.939" v="654" actId="27636"/>
          <ac:spMkLst>
            <pc:docMk/>
            <pc:sldMk cId="761825791" sldId="277"/>
            <ac:spMk id="3" creationId="{00000000-0000-0000-0000-000000000000}"/>
          </ac:spMkLst>
        </pc:spChg>
        <pc:spChg chg="mod">
          <ac:chgData name="Rizzo, Paige" userId="d8f2929c-3ba7-4b37-9819-f9e567554ac0" providerId="ADAL" clId="{2C913A44-2EE8-448A-BBE0-15B64FDE6F5D}" dt="2023-08-31T20:50:25.408" v="655" actId="255"/>
          <ac:spMkLst>
            <pc:docMk/>
            <pc:sldMk cId="761825791" sldId="277"/>
            <ac:spMk id="6" creationId="{00000000-0000-0000-0000-000000000000}"/>
          </ac:spMkLst>
        </pc:spChg>
        <pc:spChg chg="add">
          <ac:chgData name="Rizzo, Paige" userId="d8f2929c-3ba7-4b37-9819-f9e567554ac0" providerId="ADAL" clId="{2C913A44-2EE8-448A-BBE0-15B64FDE6F5D}" dt="2023-08-31T20:48:48.838" v="625" actId="26606"/>
          <ac:spMkLst>
            <pc:docMk/>
            <pc:sldMk cId="761825791" sldId="277"/>
            <ac:spMk id="13" creationId="{1D63C574-BFD2-41A1-A567-B0C3CC7FDD4F}"/>
          </ac:spMkLst>
        </pc:spChg>
        <pc:spChg chg="add">
          <ac:chgData name="Rizzo, Paige" userId="d8f2929c-3ba7-4b37-9819-f9e567554ac0" providerId="ADAL" clId="{2C913A44-2EE8-448A-BBE0-15B64FDE6F5D}" dt="2023-08-31T20:48:48.838" v="625" actId="26606"/>
          <ac:spMkLst>
            <pc:docMk/>
            <pc:sldMk cId="761825791" sldId="277"/>
            <ac:spMk id="15" creationId="{E2A46BAB-8C31-42B2-90E8-B26DD3E81D37}"/>
          </ac:spMkLst>
        </pc:spChg>
        <pc:grpChg chg="add">
          <ac:chgData name="Rizzo, Paige" userId="d8f2929c-3ba7-4b37-9819-f9e567554ac0" providerId="ADAL" clId="{2C913A44-2EE8-448A-BBE0-15B64FDE6F5D}" dt="2023-08-31T20:48:48.838" v="625" actId="26606"/>
          <ac:grpSpMkLst>
            <pc:docMk/>
            <pc:sldMk cId="761825791" sldId="277"/>
            <ac:grpSpMk id="17" creationId="{B3F7A3C7-0737-4E57-B30E-8EEFE638B401}"/>
          </ac:grpSpMkLst>
        </pc:grpChg>
        <pc:grpChg chg="add">
          <ac:chgData name="Rizzo, Paige" userId="d8f2929c-3ba7-4b37-9819-f9e567554ac0" providerId="ADAL" clId="{2C913A44-2EE8-448A-BBE0-15B64FDE6F5D}" dt="2023-08-31T20:48:48.838" v="625" actId="26606"/>
          <ac:grpSpMkLst>
            <pc:docMk/>
            <pc:sldMk cId="761825791" sldId="277"/>
            <ac:grpSpMk id="21" creationId="{43F5E015-E085-4624-B431-B42414448684}"/>
          </ac:grpSpMkLst>
        </pc:grpChg>
        <pc:picChg chg="mod">
          <ac:chgData name="Rizzo, Paige" userId="d8f2929c-3ba7-4b37-9819-f9e567554ac0" providerId="ADAL" clId="{2C913A44-2EE8-448A-BBE0-15B64FDE6F5D}" dt="2023-08-31T20:49:13.499" v="631" actId="1076"/>
          <ac:picMkLst>
            <pc:docMk/>
            <pc:sldMk cId="761825791" sldId="277"/>
            <ac:picMk id="7" creationId="{00000000-0000-0000-0000-000000000000}"/>
          </ac:picMkLst>
        </pc:picChg>
        <pc:picChg chg="mod">
          <ac:chgData name="Rizzo, Paige" userId="d8f2929c-3ba7-4b37-9819-f9e567554ac0" providerId="ADAL" clId="{2C913A44-2EE8-448A-BBE0-15B64FDE6F5D}" dt="2023-08-31T20:49:06.710" v="630" actId="1076"/>
          <ac:picMkLst>
            <pc:docMk/>
            <pc:sldMk cId="761825791" sldId="277"/>
            <ac:picMk id="8" creationId="{83D84E94-4279-EBCC-DC62-39BA7EBFD607}"/>
          </ac:picMkLst>
        </pc:picChg>
      </pc:sldChg>
      <pc:sldChg chg="modSp mod">
        <pc:chgData name="Rizzo, Paige" userId="d8f2929c-3ba7-4b37-9819-f9e567554ac0" providerId="ADAL" clId="{2C913A44-2EE8-448A-BBE0-15B64FDE6F5D}" dt="2023-08-31T21:08:40.580" v="1050" actId="20577"/>
        <pc:sldMkLst>
          <pc:docMk/>
          <pc:sldMk cId="1091600293" sldId="281"/>
        </pc:sldMkLst>
        <pc:spChg chg="mod">
          <ac:chgData name="Rizzo, Paige" userId="d8f2929c-3ba7-4b37-9819-f9e567554ac0" providerId="ADAL" clId="{2C913A44-2EE8-448A-BBE0-15B64FDE6F5D}" dt="2023-08-31T21:08:23.016" v="1046" actId="1076"/>
          <ac:spMkLst>
            <pc:docMk/>
            <pc:sldMk cId="1091600293" sldId="281"/>
            <ac:spMk id="4" creationId="{00000000-0000-0000-0000-000000000000}"/>
          </ac:spMkLst>
        </pc:spChg>
        <pc:graphicFrameChg chg="mod">
          <ac:chgData name="Rizzo, Paige" userId="d8f2929c-3ba7-4b37-9819-f9e567554ac0" providerId="ADAL" clId="{2C913A44-2EE8-448A-BBE0-15B64FDE6F5D}" dt="2023-08-31T21:08:40.580" v="1050" actId="20577"/>
          <ac:graphicFrameMkLst>
            <pc:docMk/>
            <pc:sldMk cId="1091600293" sldId="281"/>
            <ac:graphicFrameMk id="7" creationId="{275D444C-04F7-60BE-E3EF-B18884147471}"/>
          </ac:graphicFrameMkLst>
        </pc:graphicFrameChg>
      </pc:sldChg>
      <pc:sldChg chg="modSp mod">
        <pc:chgData name="Rizzo, Paige" userId="d8f2929c-3ba7-4b37-9819-f9e567554ac0" providerId="ADAL" clId="{2C913A44-2EE8-448A-BBE0-15B64FDE6F5D}" dt="2023-08-31T21:44:46.358" v="2378" actId="20577"/>
        <pc:sldMkLst>
          <pc:docMk/>
          <pc:sldMk cId="1454662773" sldId="283"/>
        </pc:sldMkLst>
        <pc:spChg chg="mod">
          <ac:chgData name="Rizzo, Paige" userId="d8f2929c-3ba7-4b37-9819-f9e567554ac0" providerId="ADAL" clId="{2C913A44-2EE8-448A-BBE0-15B64FDE6F5D}" dt="2023-08-31T21:43:10.774" v="2337" actId="1076"/>
          <ac:spMkLst>
            <pc:docMk/>
            <pc:sldMk cId="1454662773" sldId="283"/>
            <ac:spMk id="4" creationId="{00000000-0000-0000-0000-000000000000}"/>
          </ac:spMkLst>
        </pc:spChg>
        <pc:spChg chg="mod">
          <ac:chgData name="Rizzo, Paige" userId="d8f2929c-3ba7-4b37-9819-f9e567554ac0" providerId="ADAL" clId="{2C913A44-2EE8-448A-BBE0-15B64FDE6F5D}" dt="2023-08-31T21:44:46.358" v="2378" actId="20577"/>
          <ac:spMkLst>
            <pc:docMk/>
            <pc:sldMk cId="1454662773" sldId="283"/>
            <ac:spMk id="5" creationId="{00000000-0000-0000-0000-000000000000}"/>
          </ac:spMkLst>
        </pc:spChg>
        <pc:spChg chg="mod">
          <ac:chgData name="Rizzo, Paige" userId="d8f2929c-3ba7-4b37-9819-f9e567554ac0" providerId="ADAL" clId="{2C913A44-2EE8-448A-BBE0-15B64FDE6F5D}" dt="2023-08-31T21:44:28.155" v="2371" actId="1076"/>
          <ac:spMkLst>
            <pc:docMk/>
            <pc:sldMk cId="1454662773" sldId="283"/>
            <ac:spMk id="7" creationId="{00000000-0000-0000-0000-000000000000}"/>
          </ac:spMkLst>
        </pc:spChg>
        <pc:picChg chg="mod">
          <ac:chgData name="Rizzo, Paige" userId="d8f2929c-3ba7-4b37-9819-f9e567554ac0" providerId="ADAL" clId="{2C913A44-2EE8-448A-BBE0-15B64FDE6F5D}" dt="2023-08-31T21:43:13.791" v="2338" actId="1076"/>
          <ac:picMkLst>
            <pc:docMk/>
            <pc:sldMk cId="1454662773" sldId="283"/>
            <ac:picMk id="8" creationId="{877DA3C5-AE88-0F2C-25FA-1689D1922D3C}"/>
          </ac:picMkLst>
        </pc:picChg>
      </pc:sldChg>
      <pc:sldChg chg="modSp mod">
        <pc:chgData name="Rizzo, Paige" userId="d8f2929c-3ba7-4b37-9819-f9e567554ac0" providerId="ADAL" clId="{2C913A44-2EE8-448A-BBE0-15B64FDE6F5D}" dt="2023-08-31T21:12:10.094" v="1352" actId="33524"/>
        <pc:sldMkLst>
          <pc:docMk/>
          <pc:sldMk cId="1356422657" sldId="284"/>
        </pc:sldMkLst>
        <pc:spChg chg="mod">
          <ac:chgData name="Rizzo, Paige" userId="d8f2929c-3ba7-4b37-9819-f9e567554ac0" providerId="ADAL" clId="{2C913A44-2EE8-448A-BBE0-15B64FDE6F5D}" dt="2023-08-31T21:10:14.488" v="1075" actId="1076"/>
          <ac:spMkLst>
            <pc:docMk/>
            <pc:sldMk cId="1356422657" sldId="284"/>
            <ac:spMk id="4" creationId="{00000000-0000-0000-0000-000000000000}"/>
          </ac:spMkLst>
        </pc:spChg>
        <pc:graphicFrameChg chg="mod">
          <ac:chgData name="Rizzo, Paige" userId="d8f2929c-3ba7-4b37-9819-f9e567554ac0" providerId="ADAL" clId="{2C913A44-2EE8-448A-BBE0-15B64FDE6F5D}" dt="2023-08-31T21:12:10.094" v="1352" actId="33524"/>
          <ac:graphicFrameMkLst>
            <pc:docMk/>
            <pc:sldMk cId="1356422657" sldId="284"/>
            <ac:graphicFrameMk id="7" creationId="{275D444C-04F7-60BE-E3EF-B18884147471}"/>
          </ac:graphicFrameMkLst>
        </pc:graphicFrameChg>
      </pc:sldChg>
      <pc:sldChg chg="modSp mod">
        <pc:chgData name="Rizzo, Paige" userId="d8f2929c-3ba7-4b37-9819-f9e567554ac0" providerId="ADAL" clId="{2C913A44-2EE8-448A-BBE0-15B64FDE6F5D}" dt="2023-08-31T20:41:39.628" v="567" actId="20577"/>
        <pc:sldMkLst>
          <pc:docMk/>
          <pc:sldMk cId="3369020576" sldId="286"/>
        </pc:sldMkLst>
        <pc:spChg chg="mod">
          <ac:chgData name="Rizzo, Paige" userId="d8f2929c-3ba7-4b37-9819-f9e567554ac0" providerId="ADAL" clId="{2C913A44-2EE8-448A-BBE0-15B64FDE6F5D}" dt="2023-08-31T20:41:39.628" v="567" actId="20577"/>
          <ac:spMkLst>
            <pc:docMk/>
            <pc:sldMk cId="3369020576" sldId="286"/>
            <ac:spMk id="6" creationId="{D5535C61-418E-6F9A-A044-A9339977FAFC}"/>
          </ac:spMkLst>
        </pc:spChg>
      </pc:sldChg>
      <pc:sldChg chg="modSp mod setBg">
        <pc:chgData name="Rizzo, Paige" userId="d8f2929c-3ba7-4b37-9819-f9e567554ac0" providerId="ADAL" clId="{2C913A44-2EE8-448A-BBE0-15B64FDE6F5D}" dt="2023-08-31T21:34:03.399" v="1779"/>
        <pc:sldMkLst>
          <pc:docMk/>
          <pc:sldMk cId="2021188249" sldId="296"/>
        </pc:sldMkLst>
        <pc:spChg chg="mod">
          <ac:chgData name="Rizzo, Paige" userId="d8f2929c-3ba7-4b37-9819-f9e567554ac0" providerId="ADAL" clId="{2C913A44-2EE8-448A-BBE0-15B64FDE6F5D}" dt="2023-08-31T21:06:37.390" v="989" actId="403"/>
          <ac:spMkLst>
            <pc:docMk/>
            <pc:sldMk cId="2021188249" sldId="296"/>
            <ac:spMk id="3" creationId="{00000000-0000-0000-0000-000000000000}"/>
          </ac:spMkLst>
        </pc:spChg>
        <pc:spChg chg="mod">
          <ac:chgData name="Rizzo, Paige" userId="d8f2929c-3ba7-4b37-9819-f9e567554ac0" providerId="ADAL" clId="{2C913A44-2EE8-448A-BBE0-15B64FDE6F5D}" dt="2023-08-31T21:06:22.808" v="984" actId="403"/>
          <ac:spMkLst>
            <pc:docMk/>
            <pc:sldMk cId="2021188249" sldId="296"/>
            <ac:spMk id="26" creationId="{B9146460-B7B4-4B2F-B3B0-9281B5E3F23F}"/>
          </ac:spMkLst>
        </pc:spChg>
      </pc:sldChg>
      <pc:sldChg chg="addSp modSp mod setBg">
        <pc:chgData name="Rizzo, Paige" userId="d8f2929c-3ba7-4b37-9819-f9e567554ac0" providerId="ADAL" clId="{2C913A44-2EE8-448A-BBE0-15B64FDE6F5D}" dt="2023-08-31T21:05:25.606" v="969"/>
        <pc:sldMkLst>
          <pc:docMk/>
          <pc:sldMk cId="1499417506" sldId="314"/>
        </pc:sldMkLst>
        <pc:spChg chg="mod">
          <ac:chgData name="Rizzo, Paige" userId="d8f2929c-3ba7-4b37-9819-f9e567554ac0" providerId="ADAL" clId="{2C913A44-2EE8-448A-BBE0-15B64FDE6F5D}" dt="2023-08-31T21:00:05.700" v="835" actId="207"/>
          <ac:spMkLst>
            <pc:docMk/>
            <pc:sldMk cId="1499417506" sldId="314"/>
            <ac:spMk id="3" creationId="{7043997F-0C7F-44BB-B9AE-6926D13DABD3}"/>
          </ac:spMkLst>
        </pc:spChg>
        <pc:spChg chg="mod">
          <ac:chgData name="Rizzo, Paige" userId="d8f2929c-3ba7-4b37-9819-f9e567554ac0" providerId="ADAL" clId="{2C913A44-2EE8-448A-BBE0-15B64FDE6F5D}" dt="2023-08-31T21:00:09.980" v="836" actId="113"/>
          <ac:spMkLst>
            <pc:docMk/>
            <pc:sldMk cId="1499417506" sldId="314"/>
            <ac:spMk id="4" creationId="{00000000-0000-0000-0000-000000000000}"/>
          </ac:spMkLst>
        </pc:spChg>
        <pc:spChg chg="mod">
          <ac:chgData name="Rizzo, Paige" userId="d8f2929c-3ba7-4b37-9819-f9e567554ac0" providerId="ADAL" clId="{2C913A44-2EE8-448A-BBE0-15B64FDE6F5D}" dt="2023-08-31T20:59:58.056" v="834" actId="207"/>
          <ac:spMkLst>
            <pc:docMk/>
            <pc:sldMk cId="1499417506" sldId="314"/>
            <ac:spMk id="5" creationId="{00000000-0000-0000-0000-000000000000}"/>
          </ac:spMkLst>
        </pc:spChg>
        <pc:spChg chg="add mod ord">
          <ac:chgData name="Rizzo, Paige" userId="d8f2929c-3ba7-4b37-9819-f9e567554ac0" providerId="ADAL" clId="{2C913A44-2EE8-448A-BBE0-15B64FDE6F5D}" dt="2023-08-31T21:02:19.261" v="886" actId="255"/>
          <ac:spMkLst>
            <pc:docMk/>
            <pc:sldMk cId="1499417506" sldId="314"/>
            <ac:spMk id="6" creationId="{5E886B2D-DDDD-B581-9822-68CB0E8BD017}"/>
          </ac:spMkLst>
        </pc:spChg>
        <pc:spChg chg="add mod">
          <ac:chgData name="Rizzo, Paige" userId="d8f2929c-3ba7-4b37-9819-f9e567554ac0" providerId="ADAL" clId="{2C913A44-2EE8-448A-BBE0-15B64FDE6F5D}" dt="2023-08-31T21:00:51.763" v="852" actId="1076"/>
          <ac:spMkLst>
            <pc:docMk/>
            <pc:sldMk cId="1499417506" sldId="314"/>
            <ac:spMk id="7" creationId="{9A92E1DD-965D-9884-3B09-DD306D743FEC}"/>
          </ac:spMkLst>
        </pc:spChg>
      </pc:sldChg>
      <pc:sldChg chg="modSp mod">
        <pc:chgData name="Rizzo, Paige" userId="d8f2929c-3ba7-4b37-9819-f9e567554ac0" providerId="ADAL" clId="{2C913A44-2EE8-448A-BBE0-15B64FDE6F5D}" dt="2023-08-31T20:51:34.022" v="669" actId="1076"/>
        <pc:sldMkLst>
          <pc:docMk/>
          <pc:sldMk cId="1638052546" sldId="333"/>
        </pc:sldMkLst>
        <pc:spChg chg="mod">
          <ac:chgData name="Rizzo, Paige" userId="d8f2929c-3ba7-4b37-9819-f9e567554ac0" providerId="ADAL" clId="{2C913A44-2EE8-448A-BBE0-15B64FDE6F5D}" dt="2023-08-31T20:51:01.028" v="660" actId="27636"/>
          <ac:spMkLst>
            <pc:docMk/>
            <pc:sldMk cId="1638052546" sldId="333"/>
            <ac:spMk id="2" creationId="{692AA06E-2289-4B72-8154-7F4B1FDC152D}"/>
          </ac:spMkLst>
        </pc:spChg>
        <pc:spChg chg="mod">
          <ac:chgData name="Rizzo, Paige" userId="d8f2929c-3ba7-4b37-9819-f9e567554ac0" providerId="ADAL" clId="{2C913A44-2EE8-448A-BBE0-15B64FDE6F5D}" dt="2023-08-31T20:51:34.022" v="669" actId="1076"/>
          <ac:spMkLst>
            <pc:docMk/>
            <pc:sldMk cId="1638052546" sldId="333"/>
            <ac:spMk id="23" creationId="{097484D6-DBB3-40F3-8FE9-EEF00CEEA461}"/>
          </ac:spMkLst>
        </pc:spChg>
        <pc:picChg chg="mod">
          <ac:chgData name="Rizzo, Paige" userId="d8f2929c-3ba7-4b37-9819-f9e567554ac0" providerId="ADAL" clId="{2C913A44-2EE8-448A-BBE0-15B64FDE6F5D}" dt="2023-08-31T20:51:08.083" v="661" actId="1076"/>
          <ac:picMkLst>
            <pc:docMk/>
            <pc:sldMk cId="1638052546" sldId="333"/>
            <ac:picMk id="17" creationId="{3D6B6B5C-4BFF-4AFD-9322-163E1F4EAE25}"/>
          </ac:picMkLst>
        </pc:picChg>
      </pc:sldChg>
      <pc:sldChg chg="modSp mod">
        <pc:chgData name="Rizzo, Paige" userId="d8f2929c-3ba7-4b37-9819-f9e567554ac0" providerId="ADAL" clId="{2C913A44-2EE8-448A-BBE0-15B64FDE6F5D}" dt="2023-08-31T20:56:22.248" v="698" actId="1076"/>
        <pc:sldMkLst>
          <pc:docMk/>
          <pc:sldMk cId="4149866477" sldId="335"/>
        </pc:sldMkLst>
        <pc:spChg chg="mod">
          <ac:chgData name="Rizzo, Paige" userId="d8f2929c-3ba7-4b37-9819-f9e567554ac0" providerId="ADAL" clId="{2C913A44-2EE8-448A-BBE0-15B64FDE6F5D}" dt="2023-08-31T20:56:22.248" v="698" actId="1076"/>
          <ac:spMkLst>
            <pc:docMk/>
            <pc:sldMk cId="4149866477" sldId="335"/>
            <ac:spMk id="10" creationId="{46DC0AFC-BC3B-4D15-A5FF-863D461C25D3}"/>
          </ac:spMkLst>
        </pc:spChg>
        <pc:spChg chg="mod">
          <ac:chgData name="Rizzo, Paige" userId="d8f2929c-3ba7-4b37-9819-f9e567554ac0" providerId="ADAL" clId="{2C913A44-2EE8-448A-BBE0-15B64FDE6F5D}" dt="2023-08-31T20:55:11.183" v="684" actId="1076"/>
          <ac:spMkLst>
            <pc:docMk/>
            <pc:sldMk cId="4149866477" sldId="335"/>
            <ac:spMk id="14" creationId="{26200F1C-9153-4E11-9123-74936318F981}"/>
          </ac:spMkLst>
        </pc:spChg>
        <pc:spChg chg="mod">
          <ac:chgData name="Rizzo, Paige" userId="d8f2929c-3ba7-4b37-9819-f9e567554ac0" providerId="ADAL" clId="{2C913A44-2EE8-448A-BBE0-15B64FDE6F5D}" dt="2023-08-31T20:55:17.586" v="685" actId="1076"/>
          <ac:spMkLst>
            <pc:docMk/>
            <pc:sldMk cId="4149866477" sldId="335"/>
            <ac:spMk id="18" creationId="{608C53B4-82FF-4A1F-8A65-0089C712BA57}"/>
          </ac:spMkLst>
        </pc:spChg>
        <pc:spChg chg="mod">
          <ac:chgData name="Rizzo, Paige" userId="d8f2929c-3ba7-4b37-9819-f9e567554ac0" providerId="ADAL" clId="{2C913A44-2EE8-448A-BBE0-15B64FDE6F5D}" dt="2023-08-31T20:56:02.359" v="695" actId="14100"/>
          <ac:spMkLst>
            <pc:docMk/>
            <pc:sldMk cId="4149866477" sldId="335"/>
            <ac:spMk id="33" creationId="{C88D289C-B99C-4148-B00E-51231A4C37D0}"/>
          </ac:spMkLst>
        </pc:spChg>
        <pc:picChg chg="mod">
          <ac:chgData name="Rizzo, Paige" userId="d8f2929c-3ba7-4b37-9819-f9e567554ac0" providerId="ADAL" clId="{2C913A44-2EE8-448A-BBE0-15B64FDE6F5D}" dt="2023-08-31T20:55:01.935" v="682" actId="1076"/>
          <ac:picMkLst>
            <pc:docMk/>
            <pc:sldMk cId="4149866477" sldId="335"/>
            <ac:picMk id="31" creationId="{D828D70E-F36D-424F-B772-623ADF515646}"/>
          </ac:picMkLst>
        </pc:picChg>
        <pc:picChg chg="mod">
          <ac:chgData name="Rizzo, Paige" userId="d8f2929c-3ba7-4b37-9819-f9e567554ac0" providerId="ADAL" clId="{2C913A44-2EE8-448A-BBE0-15B64FDE6F5D}" dt="2023-08-31T20:56:10.465" v="697" actId="1076"/>
          <ac:picMkLst>
            <pc:docMk/>
            <pc:sldMk cId="4149866477" sldId="335"/>
            <ac:picMk id="35" creationId="{47EF15AB-9712-458A-BB19-E48ECA891572}"/>
          </ac:picMkLst>
        </pc:picChg>
      </pc:sldChg>
      <pc:sldChg chg="modSp mod">
        <pc:chgData name="Rizzo, Paige" userId="d8f2929c-3ba7-4b37-9819-f9e567554ac0" providerId="ADAL" clId="{2C913A44-2EE8-448A-BBE0-15B64FDE6F5D}" dt="2023-08-31T21:03:49.102" v="966" actId="20577"/>
        <pc:sldMkLst>
          <pc:docMk/>
          <pc:sldMk cId="284327690" sldId="336"/>
        </pc:sldMkLst>
        <pc:spChg chg="mod">
          <ac:chgData name="Rizzo, Paige" userId="d8f2929c-3ba7-4b37-9819-f9e567554ac0" providerId="ADAL" clId="{2C913A44-2EE8-448A-BBE0-15B64FDE6F5D}" dt="2023-08-31T21:03:49.102" v="966" actId="20577"/>
          <ac:spMkLst>
            <pc:docMk/>
            <pc:sldMk cId="284327690" sldId="336"/>
            <ac:spMk id="121" creationId="{6A01A837-D167-4BD7-9CBD-325015543FE1}"/>
          </ac:spMkLst>
        </pc:spChg>
      </pc:sldChg>
      <pc:sldChg chg="addSp delSp modSp mod setBg">
        <pc:chgData name="Rizzo, Paige" userId="d8f2929c-3ba7-4b37-9819-f9e567554ac0" providerId="ADAL" clId="{2C913A44-2EE8-448A-BBE0-15B64FDE6F5D}" dt="2023-08-31T21:27:10.512" v="1574" actId="207"/>
        <pc:sldMkLst>
          <pc:docMk/>
          <pc:sldMk cId="46788685" sldId="338"/>
        </pc:sldMkLst>
        <pc:spChg chg="mod ord">
          <ac:chgData name="Rizzo, Paige" userId="d8f2929c-3ba7-4b37-9819-f9e567554ac0" providerId="ADAL" clId="{2C913A44-2EE8-448A-BBE0-15B64FDE6F5D}" dt="2023-08-31T21:24:58.930" v="1555" actId="166"/>
          <ac:spMkLst>
            <pc:docMk/>
            <pc:sldMk cId="46788685" sldId="338"/>
            <ac:spMk id="4" creationId="{00000000-0000-0000-0000-000000000000}"/>
          </ac:spMkLst>
        </pc:spChg>
        <pc:spChg chg="mod ord">
          <ac:chgData name="Rizzo, Paige" userId="d8f2929c-3ba7-4b37-9819-f9e567554ac0" providerId="ADAL" clId="{2C913A44-2EE8-448A-BBE0-15B64FDE6F5D}" dt="2023-08-31T21:25:21.598" v="1559" actId="1076"/>
          <ac:spMkLst>
            <pc:docMk/>
            <pc:sldMk cId="46788685" sldId="338"/>
            <ac:spMk id="5" creationId="{00000000-0000-0000-0000-000000000000}"/>
          </ac:spMkLst>
        </pc:spChg>
        <pc:spChg chg="add mod ord">
          <ac:chgData name="Rizzo, Paige" userId="d8f2929c-3ba7-4b37-9819-f9e567554ac0" providerId="ADAL" clId="{2C913A44-2EE8-448A-BBE0-15B64FDE6F5D}" dt="2023-08-31T21:25:51.248" v="1562" actId="14100"/>
          <ac:spMkLst>
            <pc:docMk/>
            <pc:sldMk cId="46788685" sldId="338"/>
            <ac:spMk id="6" creationId="{38FC4071-8092-64B3-46A9-3FF13666098B}"/>
          </ac:spMkLst>
        </pc:spChg>
        <pc:spChg chg="add mod">
          <ac:chgData name="Rizzo, Paige" userId="d8f2929c-3ba7-4b37-9819-f9e567554ac0" providerId="ADAL" clId="{2C913A44-2EE8-448A-BBE0-15B64FDE6F5D}" dt="2023-08-31T21:27:10.512" v="1574" actId="207"/>
          <ac:spMkLst>
            <pc:docMk/>
            <pc:sldMk cId="46788685" sldId="338"/>
            <ac:spMk id="7" creationId="{50833E0E-DBAA-6085-0EA8-BB1BD6EB3D03}"/>
          </ac:spMkLst>
        </pc:spChg>
        <pc:spChg chg="mod">
          <ac:chgData name="Rizzo, Paige" userId="d8f2929c-3ba7-4b37-9819-f9e567554ac0" providerId="ADAL" clId="{2C913A44-2EE8-448A-BBE0-15B64FDE6F5D}" dt="2023-08-31T21:25:07.313" v="1557" actId="1076"/>
          <ac:spMkLst>
            <pc:docMk/>
            <pc:sldMk cId="46788685" sldId="338"/>
            <ac:spMk id="13" creationId="{64032275-64EA-EDC3-E8BF-6A9DD2DA462A}"/>
          </ac:spMkLst>
        </pc:spChg>
        <pc:spChg chg="add">
          <ac:chgData name="Rizzo, Paige" userId="d8f2929c-3ba7-4b37-9819-f9e567554ac0" providerId="ADAL" clId="{2C913A44-2EE8-448A-BBE0-15B64FDE6F5D}" dt="2023-08-31T21:22:25.321" v="1512" actId="26606"/>
          <ac:spMkLst>
            <pc:docMk/>
            <pc:sldMk cId="46788685" sldId="338"/>
            <ac:spMk id="15" creationId="{CEB6D6B1-52B8-45C8-9C83-B5042CDAB0D5}"/>
          </ac:spMkLst>
        </pc:spChg>
        <pc:spChg chg="add del">
          <ac:chgData name="Rizzo, Paige" userId="d8f2929c-3ba7-4b37-9819-f9e567554ac0" providerId="ADAL" clId="{2C913A44-2EE8-448A-BBE0-15B64FDE6F5D}" dt="2023-08-31T21:21:40.507" v="1494" actId="26606"/>
          <ac:spMkLst>
            <pc:docMk/>
            <pc:sldMk cId="46788685" sldId="338"/>
            <ac:spMk id="18" creationId="{924D84CD-5280-4B52-B96E-8EDAA2B20C51}"/>
          </ac:spMkLst>
        </pc:spChg>
        <pc:spChg chg="add del">
          <ac:chgData name="Rizzo, Paige" userId="d8f2929c-3ba7-4b37-9819-f9e567554ac0" providerId="ADAL" clId="{2C913A44-2EE8-448A-BBE0-15B64FDE6F5D}" dt="2023-08-31T21:21:40.507" v="1494" actId="26606"/>
          <ac:spMkLst>
            <pc:docMk/>
            <pc:sldMk cId="46788685" sldId="338"/>
            <ac:spMk id="20" creationId="{3E65D517-46E4-8037-A63D-629DE1253A89}"/>
          </ac:spMkLst>
        </pc:spChg>
        <pc:spChg chg="add del">
          <ac:chgData name="Rizzo, Paige" userId="d8f2929c-3ba7-4b37-9819-f9e567554ac0" providerId="ADAL" clId="{2C913A44-2EE8-448A-BBE0-15B64FDE6F5D}" dt="2023-08-31T21:21:41.333" v="1496" actId="26606"/>
          <ac:spMkLst>
            <pc:docMk/>
            <pc:sldMk cId="46788685" sldId="338"/>
            <ac:spMk id="22" creationId="{388F20F8-60BF-42FE-A252-DFD5A74451CA}"/>
          </ac:spMkLst>
        </pc:spChg>
        <pc:spChg chg="add del">
          <ac:chgData name="Rizzo, Paige" userId="d8f2929c-3ba7-4b37-9819-f9e567554ac0" providerId="ADAL" clId="{2C913A44-2EE8-448A-BBE0-15B64FDE6F5D}" dt="2023-08-31T21:21:41.333" v="1496" actId="26606"/>
          <ac:spMkLst>
            <pc:docMk/>
            <pc:sldMk cId="46788685" sldId="338"/>
            <ac:spMk id="23" creationId="{98A68847-134F-4AF1-B1C6-332344C9C90D}"/>
          </ac:spMkLst>
        </pc:spChg>
        <pc:spChg chg="add del">
          <ac:chgData name="Rizzo, Paige" userId="d8f2929c-3ba7-4b37-9819-f9e567554ac0" providerId="ADAL" clId="{2C913A44-2EE8-448A-BBE0-15B64FDE6F5D}" dt="2023-08-31T21:21:54.092" v="1504" actId="26606"/>
          <ac:spMkLst>
            <pc:docMk/>
            <pc:sldMk cId="46788685" sldId="338"/>
            <ac:spMk id="27" creationId="{DA8886A6-5426-494B-96D8-D962D2BA0818}"/>
          </ac:spMkLst>
        </pc:spChg>
        <pc:spChg chg="add del">
          <ac:chgData name="Rizzo, Paige" userId="d8f2929c-3ba7-4b37-9819-f9e567554ac0" providerId="ADAL" clId="{2C913A44-2EE8-448A-BBE0-15B64FDE6F5D}" dt="2023-08-31T21:21:54.092" v="1504" actId="26606"/>
          <ac:spMkLst>
            <pc:docMk/>
            <pc:sldMk cId="46788685" sldId="338"/>
            <ac:spMk id="28" creationId="{AA3ED336-C09E-46E8-9774-B977D15FC5E0}"/>
          </ac:spMkLst>
        </pc:spChg>
        <pc:grpChg chg="add">
          <ac:chgData name="Rizzo, Paige" userId="d8f2929c-3ba7-4b37-9819-f9e567554ac0" providerId="ADAL" clId="{2C913A44-2EE8-448A-BBE0-15B64FDE6F5D}" dt="2023-08-31T21:22:25.321" v="1512" actId="26606"/>
          <ac:grpSpMkLst>
            <pc:docMk/>
            <pc:sldMk cId="46788685" sldId="338"/>
            <ac:grpSpMk id="16" creationId="{3290B888-1DA2-4603-9690-BF863DCD1E87}"/>
          </ac:grpSpMkLst>
        </pc:grpChg>
        <pc:picChg chg="add mod">
          <ac:chgData name="Rizzo, Paige" userId="d8f2929c-3ba7-4b37-9819-f9e567554ac0" providerId="ADAL" clId="{2C913A44-2EE8-448A-BBE0-15B64FDE6F5D}" dt="2023-08-31T21:26:44.229" v="1569" actId="14100"/>
          <ac:picMkLst>
            <pc:docMk/>
            <pc:sldMk cId="46788685" sldId="338"/>
            <ac:picMk id="3" creationId="{8806DEFE-3592-05EB-1971-EA4BBC841362}"/>
          </ac:picMkLst>
        </pc:picChg>
        <pc:cxnChg chg="add del">
          <ac:chgData name="Rizzo, Paige" userId="d8f2929c-3ba7-4b37-9819-f9e567554ac0" providerId="ADAL" clId="{2C913A44-2EE8-448A-BBE0-15B64FDE6F5D}" dt="2023-08-31T21:21:44.370" v="1498" actId="26606"/>
          <ac:cxnSpMkLst>
            <pc:docMk/>
            <pc:sldMk cId="46788685" sldId="338"/>
            <ac:cxnSpMk id="25" creationId="{00CD8E7C-C23B-A3B9-B18A-838AED877A40}"/>
          </ac:cxnSpMkLst>
        </pc:cxnChg>
      </pc:sldChg>
      <pc:sldChg chg="ord">
        <pc:chgData name="Rizzo, Paige" userId="d8f2929c-3ba7-4b37-9819-f9e567554ac0" providerId="ADAL" clId="{2C913A44-2EE8-448A-BBE0-15B64FDE6F5D}" dt="2023-08-31T21:37:49.801" v="1904"/>
        <pc:sldMkLst>
          <pc:docMk/>
          <pc:sldMk cId="3551880044" sldId="345"/>
        </pc:sldMkLst>
      </pc:sldChg>
      <pc:sldChg chg="modSp mod">
        <pc:chgData name="Rizzo, Paige" userId="d8f2929c-3ba7-4b37-9819-f9e567554ac0" providerId="ADAL" clId="{2C913A44-2EE8-448A-BBE0-15B64FDE6F5D}" dt="2023-08-31T20:38:42.432" v="465" actId="20577"/>
        <pc:sldMkLst>
          <pc:docMk/>
          <pc:sldMk cId="775132509" sldId="348"/>
        </pc:sldMkLst>
        <pc:spChg chg="mod">
          <ac:chgData name="Rizzo, Paige" userId="d8f2929c-3ba7-4b37-9819-f9e567554ac0" providerId="ADAL" clId="{2C913A44-2EE8-448A-BBE0-15B64FDE6F5D}" dt="2023-08-31T20:38:29.708" v="455" actId="20577"/>
          <ac:spMkLst>
            <pc:docMk/>
            <pc:sldMk cId="775132509" sldId="348"/>
            <ac:spMk id="15" creationId="{2B01660F-92DC-E7D6-10BB-F705DD70B0DC}"/>
          </ac:spMkLst>
        </pc:spChg>
        <pc:spChg chg="mod">
          <ac:chgData name="Rizzo, Paige" userId="d8f2929c-3ba7-4b37-9819-f9e567554ac0" providerId="ADAL" clId="{2C913A44-2EE8-448A-BBE0-15B64FDE6F5D}" dt="2023-08-31T20:37:10.071" v="399" actId="20577"/>
          <ac:spMkLst>
            <pc:docMk/>
            <pc:sldMk cId="775132509" sldId="348"/>
            <ac:spMk id="26" creationId="{DE4462BF-C65D-6F27-D7E5-C2182A536EA3}"/>
          </ac:spMkLst>
        </pc:spChg>
        <pc:spChg chg="mod">
          <ac:chgData name="Rizzo, Paige" userId="d8f2929c-3ba7-4b37-9819-f9e567554ac0" providerId="ADAL" clId="{2C913A44-2EE8-448A-BBE0-15B64FDE6F5D}" dt="2023-08-31T20:38:07.748" v="451" actId="20577"/>
          <ac:spMkLst>
            <pc:docMk/>
            <pc:sldMk cId="775132509" sldId="348"/>
            <ac:spMk id="30" creationId="{F0C8FD7E-EA8E-BDC1-521B-79E077BD217C}"/>
          </ac:spMkLst>
        </pc:spChg>
        <pc:spChg chg="mod">
          <ac:chgData name="Rizzo, Paige" userId="d8f2929c-3ba7-4b37-9819-f9e567554ac0" providerId="ADAL" clId="{2C913A44-2EE8-448A-BBE0-15B64FDE6F5D}" dt="2023-08-31T20:38:42.432" v="465" actId="20577"/>
          <ac:spMkLst>
            <pc:docMk/>
            <pc:sldMk cId="775132509" sldId="348"/>
            <ac:spMk id="31" creationId="{9C63C057-1B25-0D98-0FBC-773F077F19A0}"/>
          </ac:spMkLst>
        </pc:spChg>
      </pc:sldChg>
      <pc:sldChg chg="addSp delSp modSp mod setBg">
        <pc:chgData name="Rizzo, Paige" userId="d8f2929c-3ba7-4b37-9819-f9e567554ac0" providerId="ADAL" clId="{2C913A44-2EE8-448A-BBE0-15B64FDE6F5D}" dt="2023-08-31T21:17:41.270" v="1449" actId="20578"/>
        <pc:sldMkLst>
          <pc:docMk/>
          <pc:sldMk cId="3845390196" sldId="350"/>
        </pc:sldMkLst>
        <pc:spChg chg="mod">
          <ac:chgData name="Rizzo, Paige" userId="d8f2929c-3ba7-4b37-9819-f9e567554ac0" providerId="ADAL" clId="{2C913A44-2EE8-448A-BBE0-15B64FDE6F5D}" dt="2023-08-31T21:15:15.676" v="1388" actId="1076"/>
          <ac:spMkLst>
            <pc:docMk/>
            <pc:sldMk cId="3845390196" sldId="350"/>
            <ac:spMk id="6" creationId="{00000000-0000-0000-0000-000000000000}"/>
          </ac:spMkLst>
        </pc:spChg>
        <pc:spChg chg="mod ord">
          <ac:chgData name="Rizzo, Paige" userId="d8f2929c-3ba7-4b37-9819-f9e567554ac0" providerId="ADAL" clId="{2C913A44-2EE8-448A-BBE0-15B64FDE6F5D}" dt="2023-08-31T21:15:23.469" v="1389" actId="1076"/>
          <ac:spMkLst>
            <pc:docMk/>
            <pc:sldMk cId="3845390196" sldId="350"/>
            <ac:spMk id="9" creationId="{00000000-0000-0000-0000-000000000000}"/>
          </ac:spMkLst>
        </pc:spChg>
        <pc:spChg chg="mod">
          <ac:chgData name="Rizzo, Paige" userId="d8f2929c-3ba7-4b37-9819-f9e567554ac0" providerId="ADAL" clId="{2C913A44-2EE8-448A-BBE0-15B64FDE6F5D}" dt="2023-08-31T21:17:41.270" v="1449" actId="20578"/>
          <ac:spMkLst>
            <pc:docMk/>
            <pc:sldMk cId="3845390196" sldId="350"/>
            <ac:spMk id="11" creationId="{00000000-0000-0000-0000-000000000000}"/>
          </ac:spMkLst>
        </pc:spChg>
        <pc:spChg chg="add del">
          <ac:chgData name="Rizzo, Paige" userId="d8f2929c-3ba7-4b37-9819-f9e567554ac0" providerId="ADAL" clId="{2C913A44-2EE8-448A-BBE0-15B64FDE6F5D}" dt="2023-08-31T21:14:15.252" v="1367" actId="26606"/>
          <ac:spMkLst>
            <pc:docMk/>
            <pc:sldMk cId="3845390196" sldId="350"/>
            <ac:spMk id="16" creationId="{4F7EBAE4-9945-4473-9E34-B2C66EA0F03D}"/>
          </ac:spMkLst>
        </pc:spChg>
        <pc:spChg chg="add del">
          <ac:chgData name="Rizzo, Paige" userId="d8f2929c-3ba7-4b37-9819-f9e567554ac0" providerId="ADAL" clId="{2C913A44-2EE8-448A-BBE0-15B64FDE6F5D}" dt="2023-08-31T21:14:15.252" v="1367" actId="26606"/>
          <ac:spMkLst>
            <pc:docMk/>
            <pc:sldMk cId="3845390196" sldId="350"/>
            <ac:spMk id="18" creationId="{70BEB1E7-2F88-40BC-B73D-42E5B6F80BFC}"/>
          </ac:spMkLst>
        </pc:spChg>
        <pc:spChg chg="add del">
          <ac:chgData name="Rizzo, Paige" userId="d8f2929c-3ba7-4b37-9819-f9e567554ac0" providerId="ADAL" clId="{2C913A44-2EE8-448A-BBE0-15B64FDE6F5D}" dt="2023-08-31T21:14:15.252" v="1367" actId="26606"/>
          <ac:spMkLst>
            <pc:docMk/>
            <pc:sldMk cId="3845390196" sldId="350"/>
            <ac:spMk id="20" creationId="{A7B99495-F43F-4D80-A44F-2CB4764EB90B}"/>
          </ac:spMkLst>
        </pc:spChg>
        <pc:spChg chg="add">
          <ac:chgData name="Rizzo, Paige" userId="d8f2929c-3ba7-4b37-9819-f9e567554ac0" providerId="ADAL" clId="{2C913A44-2EE8-448A-BBE0-15B64FDE6F5D}" dt="2023-08-31T21:14:15.252" v="1367" actId="26606"/>
          <ac:spMkLst>
            <pc:docMk/>
            <pc:sldMk cId="3845390196" sldId="350"/>
            <ac:spMk id="25" creationId="{8D1AA55E-40D5-461B-A5A8-4AE8AAB71B08}"/>
          </ac:spMkLst>
        </pc:spChg>
        <pc:spChg chg="add">
          <ac:chgData name="Rizzo, Paige" userId="d8f2929c-3ba7-4b37-9819-f9e567554ac0" providerId="ADAL" clId="{2C913A44-2EE8-448A-BBE0-15B64FDE6F5D}" dt="2023-08-31T21:14:15.252" v="1367" actId="26606"/>
          <ac:spMkLst>
            <pc:docMk/>
            <pc:sldMk cId="3845390196" sldId="350"/>
            <ac:spMk id="29" creationId="{6CB927A4-E432-4310-9CD5-E89FF5063179}"/>
          </ac:spMkLst>
        </pc:spChg>
        <pc:spChg chg="add">
          <ac:chgData name="Rizzo, Paige" userId="d8f2929c-3ba7-4b37-9819-f9e567554ac0" providerId="ADAL" clId="{2C913A44-2EE8-448A-BBE0-15B64FDE6F5D}" dt="2023-08-31T21:14:15.252" v="1367" actId="26606"/>
          <ac:spMkLst>
            <pc:docMk/>
            <pc:sldMk cId="3845390196" sldId="350"/>
            <ac:spMk id="31" creationId="{E3020543-B24B-4EC4-8FFC-8DD88EEA91A8}"/>
          </ac:spMkLst>
        </pc:spChg>
        <pc:picChg chg="mod">
          <ac:chgData name="Rizzo, Paige" userId="d8f2929c-3ba7-4b37-9819-f9e567554ac0" providerId="ADAL" clId="{2C913A44-2EE8-448A-BBE0-15B64FDE6F5D}" dt="2023-08-31T21:17:25.192" v="1448" actId="1076"/>
          <ac:picMkLst>
            <pc:docMk/>
            <pc:sldMk cId="3845390196" sldId="350"/>
            <ac:picMk id="3" creationId="{409E63CC-F7B6-CF72-5F53-666599614E8B}"/>
          </ac:picMkLst>
        </pc:picChg>
        <pc:cxnChg chg="add">
          <ac:chgData name="Rizzo, Paige" userId="d8f2929c-3ba7-4b37-9819-f9e567554ac0" providerId="ADAL" clId="{2C913A44-2EE8-448A-BBE0-15B64FDE6F5D}" dt="2023-08-31T21:14:15.252" v="1367" actId="26606"/>
          <ac:cxnSpMkLst>
            <pc:docMk/>
            <pc:sldMk cId="3845390196" sldId="350"/>
            <ac:cxnSpMk id="27" creationId="{7EB498BD-8089-4626-91EA-4978EBEF535E}"/>
          </ac:cxnSpMkLst>
        </pc:cxnChg>
      </pc:sldChg>
      <pc:sldChg chg="modSp mod">
        <pc:chgData name="Rizzo, Paige" userId="d8f2929c-3ba7-4b37-9819-f9e567554ac0" providerId="ADAL" clId="{2C913A44-2EE8-448A-BBE0-15B64FDE6F5D}" dt="2023-08-31T21:29:01.972" v="1596" actId="27636"/>
        <pc:sldMkLst>
          <pc:docMk/>
          <pc:sldMk cId="317955784" sldId="351"/>
        </pc:sldMkLst>
        <pc:spChg chg="mod">
          <ac:chgData name="Rizzo, Paige" userId="d8f2929c-3ba7-4b37-9819-f9e567554ac0" providerId="ADAL" clId="{2C913A44-2EE8-448A-BBE0-15B64FDE6F5D}" dt="2023-08-31T21:29:01.972" v="1596" actId="27636"/>
          <ac:spMkLst>
            <pc:docMk/>
            <pc:sldMk cId="317955784" sldId="351"/>
            <ac:spMk id="3" creationId="{00000000-0000-0000-0000-000000000000}"/>
          </ac:spMkLst>
        </pc:spChg>
      </pc:sldChg>
      <pc:sldChg chg="add del ord">
        <pc:chgData name="Rizzo, Paige" userId="d8f2929c-3ba7-4b37-9819-f9e567554ac0" providerId="ADAL" clId="{2C913A44-2EE8-448A-BBE0-15B64FDE6F5D}" dt="2023-08-31T20:19:10.474" v="6" actId="47"/>
        <pc:sldMkLst>
          <pc:docMk/>
          <pc:sldMk cId="944927859" sldId="361"/>
        </pc:sldMkLst>
      </pc:sldChg>
      <pc:sldChg chg="addSp delSp modSp add mod ord">
        <pc:chgData name="Rizzo, Paige" userId="d8f2929c-3ba7-4b37-9819-f9e567554ac0" providerId="ADAL" clId="{2C913A44-2EE8-448A-BBE0-15B64FDE6F5D}" dt="2023-08-31T20:26:50.188" v="146" actId="1076"/>
        <pc:sldMkLst>
          <pc:docMk/>
          <pc:sldMk cId="391079166" sldId="362"/>
        </pc:sldMkLst>
        <pc:spChg chg="add del mod">
          <ac:chgData name="Rizzo, Paige" userId="d8f2929c-3ba7-4b37-9819-f9e567554ac0" providerId="ADAL" clId="{2C913A44-2EE8-448A-BBE0-15B64FDE6F5D}" dt="2023-08-31T20:21:22.141" v="36"/>
          <ac:spMkLst>
            <pc:docMk/>
            <pc:sldMk cId="391079166" sldId="362"/>
            <ac:spMk id="2" creationId="{011E6783-79FA-E803-4735-818ECB0943D1}"/>
          </ac:spMkLst>
        </pc:spChg>
        <pc:spChg chg="add mod">
          <ac:chgData name="Rizzo, Paige" userId="d8f2929c-3ba7-4b37-9819-f9e567554ac0" providerId="ADAL" clId="{2C913A44-2EE8-448A-BBE0-15B64FDE6F5D}" dt="2023-08-31T20:26:44.155" v="145" actId="688"/>
          <ac:spMkLst>
            <pc:docMk/>
            <pc:sldMk cId="391079166" sldId="362"/>
            <ac:spMk id="3" creationId="{F3588365-59CC-1C10-961A-38C22C249D64}"/>
          </ac:spMkLst>
        </pc:spChg>
        <pc:spChg chg="mod">
          <ac:chgData name="Rizzo, Paige" userId="d8f2929c-3ba7-4b37-9819-f9e567554ac0" providerId="ADAL" clId="{2C913A44-2EE8-448A-BBE0-15B64FDE6F5D}" dt="2023-08-31T20:19:37.381" v="32" actId="403"/>
          <ac:spMkLst>
            <pc:docMk/>
            <pc:sldMk cId="391079166" sldId="362"/>
            <ac:spMk id="4" creationId="{00000000-0000-0000-0000-000000000000}"/>
          </ac:spMkLst>
        </pc:spChg>
        <pc:spChg chg="mod">
          <ac:chgData name="Rizzo, Paige" userId="d8f2929c-3ba7-4b37-9819-f9e567554ac0" providerId="ADAL" clId="{2C913A44-2EE8-448A-BBE0-15B64FDE6F5D}" dt="2023-08-31T20:26:23.667" v="141" actId="1076"/>
          <ac:spMkLst>
            <pc:docMk/>
            <pc:sldMk cId="391079166" sldId="362"/>
            <ac:spMk id="5" creationId="{00000000-0000-0000-0000-000000000000}"/>
          </ac:spMkLst>
        </pc:spChg>
        <pc:spChg chg="add mod">
          <ac:chgData name="Rizzo, Paige" userId="d8f2929c-3ba7-4b37-9819-f9e567554ac0" providerId="ADAL" clId="{2C913A44-2EE8-448A-BBE0-15B64FDE6F5D}" dt="2023-08-31T20:26:50.188" v="146" actId="1076"/>
          <ac:spMkLst>
            <pc:docMk/>
            <pc:sldMk cId="391079166" sldId="362"/>
            <ac:spMk id="6" creationId="{209B096E-AB84-B18E-EFC6-78AFE846E1B3}"/>
          </ac:spMkLst>
        </pc:spChg>
        <pc:spChg chg="add mod">
          <ac:chgData name="Rizzo, Paige" userId="d8f2929c-3ba7-4b37-9819-f9e567554ac0" providerId="ADAL" clId="{2C913A44-2EE8-448A-BBE0-15B64FDE6F5D}" dt="2023-08-31T20:26:18.434" v="139" actId="688"/>
          <ac:spMkLst>
            <pc:docMk/>
            <pc:sldMk cId="391079166" sldId="362"/>
            <ac:spMk id="7" creationId="{EB2ECB88-4539-3276-2929-DE9345A09B6F}"/>
          </ac:spMkLst>
        </pc:spChg>
        <pc:spChg chg="add mod">
          <ac:chgData name="Rizzo, Paige" userId="d8f2929c-3ba7-4b37-9819-f9e567554ac0" providerId="ADAL" clId="{2C913A44-2EE8-448A-BBE0-15B64FDE6F5D}" dt="2023-08-31T20:25:43.053" v="129" actId="1076"/>
          <ac:spMkLst>
            <pc:docMk/>
            <pc:sldMk cId="391079166" sldId="362"/>
            <ac:spMk id="8" creationId="{02890852-39AD-482D-B95C-33D001A15D41}"/>
          </ac:spMkLst>
        </pc:spChg>
        <pc:spChg chg="del mod">
          <ac:chgData name="Rizzo, Paige" userId="d8f2929c-3ba7-4b37-9819-f9e567554ac0" providerId="ADAL" clId="{2C913A44-2EE8-448A-BBE0-15B64FDE6F5D}" dt="2023-08-31T20:19:18.440" v="8" actId="478"/>
          <ac:spMkLst>
            <pc:docMk/>
            <pc:sldMk cId="391079166" sldId="362"/>
            <ac:spMk id="13" creationId="{64032275-64EA-EDC3-E8BF-6A9DD2DA462A}"/>
          </ac:spMkLst>
        </pc:spChg>
      </pc:sldChg>
      <pc:sldChg chg="delSp modSp add mod ord delAnim">
        <pc:chgData name="Rizzo, Paige" userId="d8f2929c-3ba7-4b37-9819-f9e567554ac0" providerId="ADAL" clId="{2C913A44-2EE8-448A-BBE0-15B64FDE6F5D}" dt="2023-08-31T21:33:16.018" v="1777" actId="20577"/>
        <pc:sldMkLst>
          <pc:docMk/>
          <pc:sldMk cId="1158759398" sldId="363"/>
        </pc:sldMkLst>
        <pc:spChg chg="mod">
          <ac:chgData name="Rizzo, Paige" userId="d8f2929c-3ba7-4b37-9819-f9e567554ac0" providerId="ADAL" clId="{2C913A44-2EE8-448A-BBE0-15B64FDE6F5D}" dt="2023-08-31T21:32:14.352" v="1721" actId="20577"/>
          <ac:spMkLst>
            <pc:docMk/>
            <pc:sldMk cId="1158759398" sldId="363"/>
            <ac:spMk id="3" creationId="{AF4E2934-B798-DBFB-CBAF-6DAE6F82FF5F}"/>
          </ac:spMkLst>
        </pc:spChg>
        <pc:spChg chg="del">
          <ac:chgData name="Rizzo, Paige" userId="d8f2929c-3ba7-4b37-9819-f9e567554ac0" providerId="ADAL" clId="{2C913A44-2EE8-448A-BBE0-15B64FDE6F5D}" dt="2023-08-31T21:29:47.452" v="1615" actId="478"/>
          <ac:spMkLst>
            <pc:docMk/>
            <pc:sldMk cId="1158759398" sldId="363"/>
            <ac:spMk id="5" creationId="{C0765119-5FF6-0752-5DBD-5C26120E1013}"/>
          </ac:spMkLst>
        </pc:spChg>
        <pc:spChg chg="mod">
          <ac:chgData name="Rizzo, Paige" userId="d8f2929c-3ba7-4b37-9819-f9e567554ac0" providerId="ADAL" clId="{2C913A44-2EE8-448A-BBE0-15B64FDE6F5D}" dt="2023-08-31T21:33:16.018" v="1777" actId="20577"/>
          <ac:spMkLst>
            <pc:docMk/>
            <pc:sldMk cId="1158759398" sldId="363"/>
            <ac:spMk id="6" creationId="{D5535C61-418E-6F9A-A044-A9339977FAFC}"/>
          </ac:spMkLst>
        </pc:spChg>
        <pc:picChg chg="del">
          <ac:chgData name="Rizzo, Paige" userId="d8f2929c-3ba7-4b37-9819-f9e567554ac0" providerId="ADAL" clId="{2C913A44-2EE8-448A-BBE0-15B64FDE6F5D}" dt="2023-08-31T21:29:35.904" v="1613" actId="478"/>
          <ac:picMkLst>
            <pc:docMk/>
            <pc:sldMk cId="1158759398" sldId="363"/>
            <ac:picMk id="2" creationId="{A239A445-2CA7-C611-040F-A1C7820722DE}"/>
          </ac:picMkLst>
        </pc:picChg>
        <pc:picChg chg="del">
          <ac:chgData name="Rizzo, Paige" userId="d8f2929c-3ba7-4b37-9819-f9e567554ac0" providerId="ADAL" clId="{2C913A44-2EE8-448A-BBE0-15B64FDE6F5D}" dt="2023-08-31T21:29:38.093" v="1614" actId="478"/>
          <ac:picMkLst>
            <pc:docMk/>
            <pc:sldMk cId="1158759398" sldId="363"/>
            <ac:picMk id="4" creationId="{EE55729B-4551-C2A3-474B-1E27C8FFDA1B}"/>
          </ac:picMkLst>
        </pc:picChg>
      </pc:sldChg>
      <pc:sldChg chg="modSp add mod ord">
        <pc:chgData name="Rizzo, Paige" userId="d8f2929c-3ba7-4b37-9819-f9e567554ac0" providerId="ADAL" clId="{2C913A44-2EE8-448A-BBE0-15B64FDE6F5D}" dt="2023-08-31T21:39:14.768" v="1906"/>
        <pc:sldMkLst>
          <pc:docMk/>
          <pc:sldMk cId="4030115362" sldId="364"/>
        </pc:sldMkLst>
        <pc:spChg chg="mod">
          <ac:chgData name="Rizzo, Paige" userId="d8f2929c-3ba7-4b37-9819-f9e567554ac0" providerId="ADAL" clId="{2C913A44-2EE8-448A-BBE0-15B64FDE6F5D}" dt="2023-08-31T21:34:21.174" v="1785" actId="20577"/>
          <ac:spMkLst>
            <pc:docMk/>
            <pc:sldMk cId="4030115362" sldId="364"/>
            <ac:spMk id="3" creationId="{AF4E2934-B798-DBFB-CBAF-6DAE6F82FF5F}"/>
          </ac:spMkLst>
        </pc:spChg>
        <pc:spChg chg="mod">
          <ac:chgData name="Rizzo, Paige" userId="d8f2929c-3ba7-4b37-9819-f9e567554ac0" providerId="ADAL" clId="{2C913A44-2EE8-448A-BBE0-15B64FDE6F5D}" dt="2023-08-31T21:37:22.518" v="1902" actId="115"/>
          <ac:spMkLst>
            <pc:docMk/>
            <pc:sldMk cId="4030115362" sldId="364"/>
            <ac:spMk id="6" creationId="{D5535C61-418E-6F9A-A044-A9339977FAFC}"/>
          </ac:spMkLst>
        </pc:spChg>
      </pc:sldChg>
    </pc:docChg>
  </pc:docChgLst>
  <pc:docChgLst>
    <pc:chgData name="Brown, Gabby" userId="88f841cf-0177-4d72-b882-b17535716726" providerId="ADAL" clId="{C872D591-FE03-47B9-BAB9-D1C0B1D1C29E}"/>
    <pc:docChg chg="custSel delSld modSld">
      <pc:chgData name="Brown, Gabby" userId="88f841cf-0177-4d72-b882-b17535716726" providerId="ADAL" clId="{C872D591-FE03-47B9-BAB9-D1C0B1D1C29E}" dt="2023-07-19T13:40:44.773" v="262" actId="1076"/>
      <pc:docMkLst>
        <pc:docMk/>
      </pc:docMkLst>
      <pc:sldChg chg="addSp delSp modSp mod">
        <pc:chgData name="Brown, Gabby" userId="88f841cf-0177-4d72-b882-b17535716726" providerId="ADAL" clId="{C872D591-FE03-47B9-BAB9-D1C0B1D1C29E}" dt="2023-07-19T13:40:44.773" v="262" actId="1076"/>
        <pc:sldMkLst>
          <pc:docMk/>
          <pc:sldMk cId="2875058119" sldId="259"/>
        </pc:sldMkLst>
        <pc:spChg chg="mod">
          <ac:chgData name="Brown, Gabby" userId="88f841cf-0177-4d72-b882-b17535716726" providerId="ADAL" clId="{C872D591-FE03-47B9-BAB9-D1C0B1D1C29E}" dt="2023-07-19T13:40:44.773" v="262" actId="1076"/>
          <ac:spMkLst>
            <pc:docMk/>
            <pc:sldMk cId="2875058119" sldId="259"/>
            <ac:spMk id="2" creationId="{01D33B0A-F784-4683-B60D-5918E99DB8C3}"/>
          </ac:spMkLst>
        </pc:spChg>
        <pc:spChg chg="mod">
          <ac:chgData name="Brown, Gabby" userId="88f841cf-0177-4d72-b882-b17535716726" providerId="ADAL" clId="{C872D591-FE03-47B9-BAB9-D1C0B1D1C29E}" dt="2023-07-19T13:36:49.383" v="217" actId="20577"/>
          <ac:spMkLst>
            <pc:docMk/>
            <pc:sldMk cId="2875058119" sldId="259"/>
            <ac:spMk id="4" creationId="{00000000-0000-0000-0000-000000000000}"/>
          </ac:spMkLst>
        </pc:spChg>
        <pc:spChg chg="add mod">
          <ac:chgData name="Brown, Gabby" userId="88f841cf-0177-4d72-b882-b17535716726" providerId="ADAL" clId="{C872D591-FE03-47B9-BAB9-D1C0B1D1C29E}" dt="2023-07-19T13:37:35.033" v="258" actId="27636"/>
          <ac:spMkLst>
            <pc:docMk/>
            <pc:sldMk cId="2875058119" sldId="259"/>
            <ac:spMk id="5" creationId="{B89FB9DE-A57E-09A1-C5C4-ABA484784E5A}"/>
          </ac:spMkLst>
        </pc:spChg>
        <pc:graphicFrameChg chg="del">
          <ac:chgData name="Brown, Gabby" userId="88f841cf-0177-4d72-b882-b17535716726" providerId="ADAL" clId="{C872D591-FE03-47B9-BAB9-D1C0B1D1C29E}" dt="2023-07-19T13:35:29.090" v="165" actId="478"/>
          <ac:graphicFrameMkLst>
            <pc:docMk/>
            <pc:sldMk cId="2875058119" sldId="259"/>
            <ac:graphicFrameMk id="9" creationId="{0D2ADE06-4FAD-EEFC-3B23-A1FC08F795CD}"/>
          </ac:graphicFrameMkLst>
        </pc:graphicFrameChg>
      </pc:sldChg>
      <pc:sldChg chg="modSp mod">
        <pc:chgData name="Brown, Gabby" userId="88f841cf-0177-4d72-b882-b17535716726" providerId="ADAL" clId="{C872D591-FE03-47B9-BAB9-D1C0B1D1C29E}" dt="2023-07-19T13:23:33.593" v="22" actId="20577"/>
        <pc:sldMkLst>
          <pc:docMk/>
          <pc:sldMk cId="1047242409" sldId="271"/>
        </pc:sldMkLst>
        <pc:spChg chg="mod">
          <ac:chgData name="Brown, Gabby" userId="88f841cf-0177-4d72-b882-b17535716726" providerId="ADAL" clId="{C872D591-FE03-47B9-BAB9-D1C0B1D1C29E}" dt="2023-07-19T13:23:33.593" v="22" actId="20577"/>
          <ac:spMkLst>
            <pc:docMk/>
            <pc:sldMk cId="1047242409" sldId="271"/>
            <ac:spMk id="3" creationId="{00000000-0000-0000-0000-000000000000}"/>
          </ac:spMkLst>
        </pc:spChg>
      </pc:sldChg>
      <pc:sldChg chg="del">
        <pc:chgData name="Brown, Gabby" userId="88f841cf-0177-4d72-b882-b17535716726" providerId="ADAL" clId="{C872D591-FE03-47B9-BAB9-D1C0B1D1C29E}" dt="2023-07-19T13:37:02.671" v="218" actId="47"/>
        <pc:sldMkLst>
          <pc:docMk/>
          <pc:sldMk cId="3737087747" sldId="346"/>
        </pc:sldMkLst>
      </pc:sldChg>
    </pc:docChg>
  </pc:docChgLst>
  <pc:docChgLst>
    <pc:chgData name="Brown, Gabby" userId="S::gbrown@lcfbank.org::88f841cf-0177-4d72-b882-b17535716726" providerId="AD" clId="Web-{BB932A50-45EB-A9CA-8961-91C91720D773}"/>
    <pc:docChg chg="modSld">
      <pc:chgData name="Brown, Gabby" userId="S::gbrown@lcfbank.org::88f841cf-0177-4d72-b882-b17535716726" providerId="AD" clId="Web-{BB932A50-45EB-A9CA-8961-91C91720D773}" dt="2023-08-31T14:22:15.592" v="33" actId="20577"/>
      <pc:docMkLst>
        <pc:docMk/>
      </pc:docMkLst>
      <pc:sldChg chg="modSp">
        <pc:chgData name="Brown, Gabby" userId="S::gbrown@lcfbank.org::88f841cf-0177-4d72-b882-b17535716726" providerId="AD" clId="Web-{BB932A50-45EB-A9CA-8961-91C91720D773}" dt="2023-08-31T14:22:15.592" v="33" actId="20577"/>
        <pc:sldMkLst>
          <pc:docMk/>
          <pc:sldMk cId="2753433996" sldId="347"/>
        </pc:sldMkLst>
        <pc:spChg chg="mod">
          <ac:chgData name="Brown, Gabby" userId="S::gbrown@lcfbank.org::88f841cf-0177-4d72-b882-b17535716726" providerId="AD" clId="Web-{BB932A50-45EB-A9CA-8961-91C91720D773}" dt="2023-08-31T14:22:15.592" v="33" actId="20577"/>
          <ac:spMkLst>
            <pc:docMk/>
            <pc:sldMk cId="2753433996" sldId="347"/>
            <ac:spMk id="11" creationId="{00000000-0000-0000-0000-000000000000}"/>
          </ac:spMkLst>
        </pc:spChg>
      </pc:sldChg>
    </pc:docChg>
  </pc:docChgLst>
  <pc:docChgLst>
    <pc:chgData name="Brown, Gabby" userId="S::gbrown@lcfbank.org::88f841cf-0177-4d72-b882-b17535716726" providerId="AD" clId="Web-{EE770F1B-8F97-B20C-EADC-0DF0F6FFB32A}"/>
    <pc:docChg chg="addSld modSld">
      <pc:chgData name="Brown, Gabby" userId="S::gbrown@lcfbank.org::88f841cf-0177-4d72-b882-b17535716726" providerId="AD" clId="Web-{EE770F1B-8F97-B20C-EADC-0DF0F6FFB32A}" dt="2023-07-11T15:45:20.137" v="227" actId="20577"/>
      <pc:docMkLst>
        <pc:docMk/>
      </pc:docMkLst>
      <pc:sldChg chg="modSp">
        <pc:chgData name="Brown, Gabby" userId="S::gbrown@lcfbank.org::88f841cf-0177-4d72-b882-b17535716726" providerId="AD" clId="Web-{EE770F1B-8F97-B20C-EADC-0DF0F6FFB32A}" dt="2023-07-11T15:39:29.363" v="11" actId="20577"/>
        <pc:sldMkLst>
          <pc:docMk/>
          <pc:sldMk cId="3242023772" sldId="261"/>
        </pc:sldMkLst>
        <pc:spChg chg="mod">
          <ac:chgData name="Brown, Gabby" userId="S::gbrown@lcfbank.org::88f841cf-0177-4d72-b882-b17535716726" providerId="AD" clId="Web-{EE770F1B-8F97-B20C-EADC-0DF0F6FFB32A}" dt="2023-07-11T15:39:29.363" v="11" actId="20577"/>
          <ac:spMkLst>
            <pc:docMk/>
            <pc:sldMk cId="3242023772" sldId="261"/>
            <ac:spMk id="3" creationId="{79AAF7DE-06C9-B3FB-F1AB-3AB585FE74BE}"/>
          </ac:spMkLst>
        </pc:spChg>
        <pc:spChg chg="mod">
          <ac:chgData name="Brown, Gabby" userId="S::gbrown@lcfbank.org::88f841cf-0177-4d72-b882-b17535716726" providerId="AD" clId="Web-{EE770F1B-8F97-B20C-EADC-0DF0F6FFB32A}" dt="2023-07-11T15:39:27.503" v="7" actId="20577"/>
          <ac:spMkLst>
            <pc:docMk/>
            <pc:sldMk cId="3242023772" sldId="261"/>
            <ac:spMk id="5" creationId="{52FB6229-AF80-783F-BB01-8E05493E8FBE}"/>
          </ac:spMkLst>
        </pc:spChg>
      </pc:sldChg>
      <pc:sldChg chg="modSp">
        <pc:chgData name="Brown, Gabby" userId="S::gbrown@lcfbank.org::88f841cf-0177-4d72-b882-b17535716726" providerId="AD" clId="Web-{EE770F1B-8F97-B20C-EADC-0DF0F6FFB32A}" dt="2023-07-11T15:45:20.137" v="227" actId="20577"/>
        <pc:sldMkLst>
          <pc:docMk/>
          <pc:sldMk cId="1356422657" sldId="284"/>
        </pc:sldMkLst>
        <pc:graphicFrameChg chg="modGraphic">
          <ac:chgData name="Brown, Gabby" userId="S::gbrown@lcfbank.org::88f841cf-0177-4d72-b882-b17535716726" providerId="AD" clId="Web-{EE770F1B-8F97-B20C-EADC-0DF0F6FFB32A}" dt="2023-07-11T15:45:20.137" v="227" actId="20577"/>
          <ac:graphicFrameMkLst>
            <pc:docMk/>
            <pc:sldMk cId="1356422657" sldId="284"/>
            <ac:graphicFrameMk id="7" creationId="{275D444C-04F7-60BE-E3EF-B18884147471}"/>
          </ac:graphicFrameMkLst>
        </pc:graphicFrameChg>
      </pc:sldChg>
      <pc:sldChg chg="modSp add replId">
        <pc:chgData name="Brown, Gabby" userId="S::gbrown@lcfbank.org::88f841cf-0177-4d72-b882-b17535716726" providerId="AD" clId="Web-{EE770F1B-8F97-B20C-EADC-0DF0F6FFB32A}" dt="2023-07-11T15:43:04.649" v="224" actId="20577"/>
        <pc:sldMkLst>
          <pc:docMk/>
          <pc:sldMk cId="2055952156" sldId="349"/>
        </pc:sldMkLst>
        <pc:spChg chg="mod">
          <ac:chgData name="Brown, Gabby" userId="S::gbrown@lcfbank.org::88f841cf-0177-4d72-b882-b17535716726" providerId="AD" clId="Web-{EE770F1B-8F97-B20C-EADC-0DF0F6FFB32A}" dt="2023-07-11T15:43:04.649" v="224" actId="20577"/>
          <ac:spMkLst>
            <pc:docMk/>
            <pc:sldMk cId="2055952156" sldId="349"/>
            <ac:spMk id="3" creationId="{00000000-0000-0000-0000-000000000000}"/>
          </ac:spMkLst>
        </pc:spChg>
      </pc:sldChg>
    </pc:docChg>
  </pc:docChgLst>
  <pc:docChgLst>
    <pc:chgData name="Brown, Gabby" userId="S::gbrown@lcfbank.org::88f841cf-0177-4d72-b882-b17535716726" providerId="AD" clId="Web-{CB908499-5E2F-0FC5-6B32-63057A4D45A3}"/>
    <pc:docChg chg="modSld">
      <pc:chgData name="Brown, Gabby" userId="S::gbrown@lcfbank.org::88f841cf-0177-4d72-b882-b17535716726" providerId="AD" clId="Web-{CB908499-5E2F-0FC5-6B32-63057A4D45A3}" dt="2023-07-17T13:42:10.607" v="2" actId="1076"/>
      <pc:docMkLst>
        <pc:docMk/>
      </pc:docMkLst>
      <pc:sldChg chg="modSp">
        <pc:chgData name="Brown, Gabby" userId="S::gbrown@lcfbank.org::88f841cf-0177-4d72-b882-b17535716726" providerId="AD" clId="Web-{CB908499-5E2F-0FC5-6B32-63057A4D45A3}" dt="2023-07-17T13:42:10.607" v="2" actId="1076"/>
        <pc:sldMkLst>
          <pc:docMk/>
          <pc:sldMk cId="46788685" sldId="338"/>
        </pc:sldMkLst>
        <pc:spChg chg="mod">
          <ac:chgData name="Brown, Gabby" userId="S::gbrown@lcfbank.org::88f841cf-0177-4d72-b882-b17535716726" providerId="AD" clId="Web-{CB908499-5E2F-0FC5-6B32-63057A4D45A3}" dt="2023-07-17T13:42:06.514" v="1" actId="1076"/>
          <ac:spMkLst>
            <pc:docMk/>
            <pc:sldMk cId="46788685" sldId="338"/>
            <ac:spMk id="5" creationId="{00000000-0000-0000-0000-000000000000}"/>
          </ac:spMkLst>
        </pc:spChg>
        <pc:picChg chg="mod">
          <ac:chgData name="Brown, Gabby" userId="S::gbrown@lcfbank.org::88f841cf-0177-4d72-b882-b17535716726" providerId="AD" clId="Web-{CB908499-5E2F-0FC5-6B32-63057A4D45A3}" dt="2023-07-17T13:42:10.607" v="2" actId="1076"/>
          <ac:picMkLst>
            <pc:docMk/>
            <pc:sldMk cId="46788685" sldId="338"/>
            <ac:picMk id="6" creationId="{B44DC109-CA60-A2CD-FA18-94103EEE930C}"/>
          </ac:picMkLst>
        </pc:picChg>
      </pc:sldChg>
    </pc:docChg>
  </pc:docChgLst>
  <pc:docChgLst>
    <pc:chgData name="Brown, Gabby" userId="S::gbrown@lcfbank.org::88f841cf-0177-4d72-b882-b17535716726" providerId="AD" clId="Web-{415F56EC-0C95-698E-968E-FA06075E57FA}"/>
    <pc:docChg chg="modSld">
      <pc:chgData name="Brown, Gabby" userId="S::gbrown@lcfbank.org::88f841cf-0177-4d72-b882-b17535716726" providerId="AD" clId="Web-{415F56EC-0C95-698E-968E-FA06075E57FA}" dt="2023-08-30T12:29:47.217" v="101" actId="14100"/>
      <pc:docMkLst>
        <pc:docMk/>
      </pc:docMkLst>
      <pc:sldChg chg="modSp">
        <pc:chgData name="Brown, Gabby" userId="S::gbrown@lcfbank.org::88f841cf-0177-4d72-b882-b17535716726" providerId="AD" clId="Web-{415F56EC-0C95-698E-968E-FA06075E57FA}" dt="2023-08-30T12:29:47.217" v="101" actId="14100"/>
        <pc:sldMkLst>
          <pc:docMk/>
          <pc:sldMk cId="3368926065" sldId="257"/>
        </pc:sldMkLst>
        <pc:picChg chg="mod">
          <ac:chgData name="Brown, Gabby" userId="S::gbrown@lcfbank.org::88f841cf-0177-4d72-b882-b17535716726" providerId="AD" clId="Web-{415F56EC-0C95-698E-968E-FA06075E57FA}" dt="2023-08-30T12:29:47.217" v="101" actId="14100"/>
          <ac:picMkLst>
            <pc:docMk/>
            <pc:sldMk cId="3368926065" sldId="257"/>
            <ac:picMk id="2" creationId="{CD88090B-FB2E-F05D-AF42-D169C09328C6}"/>
          </ac:picMkLst>
        </pc:picChg>
      </pc:sldChg>
      <pc:sldChg chg="addSp delSp modSp">
        <pc:chgData name="Brown, Gabby" userId="S::gbrown@lcfbank.org::88f841cf-0177-4d72-b882-b17535716726" providerId="AD" clId="Web-{415F56EC-0C95-698E-968E-FA06075E57FA}" dt="2023-08-30T12:26:30.445" v="66" actId="20577"/>
        <pc:sldMkLst>
          <pc:docMk/>
          <pc:sldMk cId="3242023772" sldId="261"/>
        </pc:sldMkLst>
        <pc:spChg chg="mod">
          <ac:chgData name="Brown, Gabby" userId="S::gbrown@lcfbank.org::88f841cf-0177-4d72-b882-b17535716726" providerId="AD" clId="Web-{415F56EC-0C95-698E-968E-FA06075E57FA}" dt="2023-08-30T12:26:26.570" v="64" actId="20577"/>
          <ac:spMkLst>
            <pc:docMk/>
            <pc:sldMk cId="3242023772" sldId="261"/>
            <ac:spMk id="3" creationId="{79AAF7DE-06C9-B3FB-F1AB-3AB585FE74BE}"/>
          </ac:spMkLst>
        </pc:spChg>
        <pc:spChg chg="mod">
          <ac:chgData name="Brown, Gabby" userId="S::gbrown@lcfbank.org::88f841cf-0177-4d72-b882-b17535716726" providerId="AD" clId="Web-{415F56EC-0C95-698E-968E-FA06075E57FA}" dt="2023-08-30T12:26:30.445" v="66" actId="20577"/>
          <ac:spMkLst>
            <pc:docMk/>
            <pc:sldMk cId="3242023772" sldId="261"/>
            <ac:spMk id="5" creationId="{52FB6229-AF80-783F-BB01-8E05493E8FBE}"/>
          </ac:spMkLst>
        </pc:spChg>
        <pc:spChg chg="add mod">
          <ac:chgData name="Brown, Gabby" userId="S::gbrown@lcfbank.org::88f841cf-0177-4d72-b882-b17535716726" providerId="AD" clId="Web-{415F56EC-0C95-698E-968E-FA06075E57FA}" dt="2023-08-30T12:22:17.515" v="0"/>
          <ac:spMkLst>
            <pc:docMk/>
            <pc:sldMk cId="3242023772" sldId="261"/>
            <ac:spMk id="6" creationId="{17B9C5B9-31FE-1DD9-254E-20C913973EE7}"/>
          </ac:spMkLst>
        </pc:spChg>
        <pc:graphicFrameChg chg="add mod">
          <ac:chgData name="Brown, Gabby" userId="S::gbrown@lcfbank.org::88f841cf-0177-4d72-b882-b17535716726" providerId="AD" clId="Web-{415F56EC-0C95-698E-968E-FA06075E57FA}" dt="2023-08-30T12:22:31.468" v="3" actId="1076"/>
          <ac:graphicFrameMkLst>
            <pc:docMk/>
            <pc:sldMk cId="3242023772" sldId="261"/>
            <ac:graphicFrameMk id="7" creationId="{FB5458D0-B76E-4504-5F13-83ED2D9CE344}"/>
          </ac:graphicFrameMkLst>
        </pc:graphicFrameChg>
        <pc:graphicFrameChg chg="del">
          <ac:chgData name="Brown, Gabby" userId="S::gbrown@lcfbank.org::88f841cf-0177-4d72-b882-b17535716726" providerId="AD" clId="Web-{415F56EC-0C95-698E-968E-FA06075E57FA}" dt="2023-08-30T12:22:17.515" v="0"/>
          <ac:graphicFrameMkLst>
            <pc:docMk/>
            <pc:sldMk cId="3242023772" sldId="261"/>
            <ac:graphicFrameMk id="11" creationId="{0DE988A3-2164-294B-C57E-2A13BFE53E13}"/>
          </ac:graphicFrameMkLst>
        </pc:graphicFrameChg>
      </pc:sldChg>
      <pc:sldChg chg="delSp modSp delAnim">
        <pc:chgData name="Brown, Gabby" userId="S::gbrown@lcfbank.org::88f841cf-0177-4d72-b882-b17535716726" providerId="AD" clId="Web-{415F56EC-0C95-698E-968E-FA06075E57FA}" dt="2023-08-30T12:29:20.325" v="99" actId="20577"/>
        <pc:sldMkLst>
          <pc:docMk/>
          <pc:sldMk cId="4291553138" sldId="275"/>
        </pc:sldMkLst>
        <pc:spChg chg="mod">
          <ac:chgData name="Brown, Gabby" userId="S::gbrown@lcfbank.org::88f841cf-0177-4d72-b882-b17535716726" providerId="AD" clId="Web-{415F56EC-0C95-698E-968E-FA06075E57FA}" dt="2023-08-30T12:29:20.325" v="99" actId="20577"/>
          <ac:spMkLst>
            <pc:docMk/>
            <pc:sldMk cId="4291553138" sldId="275"/>
            <ac:spMk id="3" creationId="{00000000-0000-0000-0000-000000000000}"/>
          </ac:spMkLst>
        </pc:spChg>
        <pc:spChg chg="del mod">
          <ac:chgData name="Brown, Gabby" userId="S::gbrown@lcfbank.org::88f841cf-0177-4d72-b882-b17535716726" providerId="AD" clId="Web-{415F56EC-0C95-698E-968E-FA06075E57FA}" dt="2023-08-30T12:27:16.290" v="69"/>
          <ac:spMkLst>
            <pc:docMk/>
            <pc:sldMk cId="4291553138" sldId="275"/>
            <ac:spMk id="8" creationId="{2AD5439B-3296-B047-FBAC-4CE31902143B}"/>
          </ac:spMkLst>
        </pc:spChg>
        <pc:spChg chg="del mod">
          <ac:chgData name="Brown, Gabby" userId="S::gbrown@lcfbank.org::88f841cf-0177-4d72-b882-b17535716726" providerId="AD" clId="Web-{415F56EC-0C95-698E-968E-FA06075E57FA}" dt="2023-08-30T12:27:18.290" v="70"/>
          <ac:spMkLst>
            <pc:docMk/>
            <pc:sldMk cId="4291553138" sldId="275"/>
            <ac:spMk id="9" creationId="{EDE16D75-40CD-BB87-7F3C-CDF3AF5DA25B}"/>
          </ac:spMkLst>
        </pc:spChg>
      </pc:sldChg>
    </pc:docChg>
  </pc:docChgLst>
  <pc:docChgLst>
    <pc:chgData name="Brown, Gabby" userId="S::gbrown@lcfbank.org::88f841cf-0177-4d72-b882-b17535716726" providerId="AD" clId="Web-{730C35B1-4C45-9363-6B72-C85D39394B2B}"/>
    <pc:docChg chg="modSld sldOrd">
      <pc:chgData name="Brown, Gabby" userId="S::gbrown@lcfbank.org::88f841cf-0177-4d72-b882-b17535716726" providerId="AD" clId="Web-{730C35B1-4C45-9363-6B72-C85D39394B2B}" dt="2023-09-01T12:59:09.565" v="160" actId="20577"/>
      <pc:docMkLst>
        <pc:docMk/>
      </pc:docMkLst>
      <pc:sldChg chg="modSp">
        <pc:chgData name="Brown, Gabby" userId="S::gbrown@lcfbank.org::88f841cf-0177-4d72-b882-b17535716726" providerId="AD" clId="Web-{730C35B1-4C45-9363-6B72-C85D39394B2B}" dt="2023-09-01T12:59:09.565" v="160" actId="20577"/>
        <pc:sldMkLst>
          <pc:docMk/>
          <pc:sldMk cId="1047242409" sldId="271"/>
        </pc:sldMkLst>
        <pc:spChg chg="mod">
          <ac:chgData name="Brown, Gabby" userId="S::gbrown@lcfbank.org::88f841cf-0177-4d72-b882-b17535716726" providerId="AD" clId="Web-{730C35B1-4C45-9363-6B72-C85D39394B2B}" dt="2023-09-01T12:59:09.565" v="160" actId="20577"/>
          <ac:spMkLst>
            <pc:docMk/>
            <pc:sldMk cId="1047242409" sldId="271"/>
            <ac:spMk id="3" creationId="{00000000-0000-0000-0000-000000000000}"/>
          </ac:spMkLst>
        </pc:spChg>
      </pc:sldChg>
      <pc:sldChg chg="modSp">
        <pc:chgData name="Brown, Gabby" userId="S::gbrown@lcfbank.org::88f841cf-0177-4d72-b882-b17535716726" providerId="AD" clId="Web-{730C35B1-4C45-9363-6B72-C85D39394B2B}" dt="2023-09-01T12:49:46.019" v="1" actId="1076"/>
        <pc:sldMkLst>
          <pc:docMk/>
          <pc:sldMk cId="3845390196" sldId="350"/>
        </pc:sldMkLst>
        <pc:picChg chg="mod">
          <ac:chgData name="Brown, Gabby" userId="S::gbrown@lcfbank.org::88f841cf-0177-4d72-b882-b17535716726" providerId="AD" clId="Web-{730C35B1-4C45-9363-6B72-C85D39394B2B}" dt="2023-09-01T12:49:46.019" v="1" actId="1076"/>
          <ac:picMkLst>
            <pc:docMk/>
            <pc:sldMk cId="3845390196" sldId="350"/>
            <ac:picMk id="3" creationId="{409E63CC-F7B6-CF72-5F53-666599614E8B}"/>
          </ac:picMkLst>
        </pc:picChg>
      </pc:sldChg>
      <pc:sldChg chg="modSp ord">
        <pc:chgData name="Brown, Gabby" userId="S::gbrown@lcfbank.org::88f841cf-0177-4d72-b882-b17535716726" providerId="AD" clId="Web-{730C35B1-4C45-9363-6B72-C85D39394B2B}" dt="2023-09-01T12:58:36.158" v="155"/>
        <pc:sldMkLst>
          <pc:docMk/>
          <pc:sldMk cId="1158759398" sldId="363"/>
        </pc:sldMkLst>
        <pc:spChg chg="mod">
          <ac:chgData name="Brown, Gabby" userId="S::gbrown@lcfbank.org::88f841cf-0177-4d72-b882-b17535716726" providerId="AD" clId="Web-{730C35B1-4C45-9363-6B72-C85D39394B2B}" dt="2023-09-01T12:57:16.624" v="154" actId="20577"/>
          <ac:spMkLst>
            <pc:docMk/>
            <pc:sldMk cId="1158759398" sldId="363"/>
            <ac:spMk id="6" creationId="{D5535C61-418E-6F9A-A044-A9339977FAFC}"/>
          </ac:spMkLst>
        </pc:spChg>
      </pc:sldChg>
      <pc:sldChg chg="modSp">
        <pc:chgData name="Brown, Gabby" userId="S::gbrown@lcfbank.org::88f841cf-0177-4d72-b882-b17535716726" providerId="AD" clId="Web-{730C35B1-4C45-9363-6B72-C85D39394B2B}" dt="2023-09-01T12:52:27.257" v="13" actId="20577"/>
        <pc:sldMkLst>
          <pc:docMk/>
          <pc:sldMk cId="4030115362" sldId="364"/>
        </pc:sldMkLst>
        <pc:spChg chg="mod">
          <ac:chgData name="Brown, Gabby" userId="S::gbrown@lcfbank.org::88f841cf-0177-4d72-b882-b17535716726" providerId="AD" clId="Web-{730C35B1-4C45-9363-6B72-C85D39394B2B}" dt="2023-09-01T12:52:24.257" v="5" actId="20577"/>
          <ac:spMkLst>
            <pc:docMk/>
            <pc:sldMk cId="4030115362" sldId="364"/>
            <ac:spMk id="3" creationId="{AF4E2934-B798-DBFB-CBAF-6DAE6F82FF5F}"/>
          </ac:spMkLst>
        </pc:spChg>
        <pc:spChg chg="mod">
          <ac:chgData name="Brown, Gabby" userId="S::gbrown@lcfbank.org::88f841cf-0177-4d72-b882-b17535716726" providerId="AD" clId="Web-{730C35B1-4C45-9363-6B72-C85D39394B2B}" dt="2023-09-01T12:52:27.257" v="13" actId="20577"/>
          <ac:spMkLst>
            <pc:docMk/>
            <pc:sldMk cId="4030115362" sldId="364"/>
            <ac:spMk id="6" creationId="{D5535C61-418E-6F9A-A044-A9339977FAFC}"/>
          </ac:spMkLst>
        </pc:spChg>
      </pc:sldChg>
    </pc:docChg>
  </pc:docChgLst>
  <pc:docChgLst>
    <pc:chgData name="Brown, Gabby" userId="S::gbrown@lcfbank.org::88f841cf-0177-4d72-b882-b17535716726" providerId="AD" clId="Web-{59E51721-1D91-ADB9-7EBF-F329ED9ACBE4}"/>
    <pc:docChg chg="modSld">
      <pc:chgData name="Brown, Gabby" userId="S::gbrown@lcfbank.org::88f841cf-0177-4d72-b882-b17535716726" providerId="AD" clId="Web-{59E51721-1D91-ADB9-7EBF-F329ED9ACBE4}" dt="2023-08-14T15:53:57.518" v="18" actId="14100"/>
      <pc:docMkLst>
        <pc:docMk/>
      </pc:docMkLst>
      <pc:sldChg chg="modSp">
        <pc:chgData name="Brown, Gabby" userId="S::gbrown@lcfbank.org::88f841cf-0177-4d72-b882-b17535716726" providerId="AD" clId="Web-{59E51721-1D91-ADB9-7EBF-F329ED9ACBE4}" dt="2023-08-14T15:53:57.518" v="18" actId="14100"/>
        <pc:sldMkLst>
          <pc:docMk/>
          <pc:sldMk cId="2021188249" sldId="296"/>
        </pc:sldMkLst>
        <pc:spChg chg="mod">
          <ac:chgData name="Brown, Gabby" userId="S::gbrown@lcfbank.org::88f841cf-0177-4d72-b882-b17535716726" providerId="AD" clId="Web-{59E51721-1D91-ADB9-7EBF-F329ED9ACBE4}" dt="2023-08-14T15:53:57.518" v="18" actId="14100"/>
          <ac:spMkLst>
            <pc:docMk/>
            <pc:sldMk cId="2021188249" sldId="296"/>
            <ac:spMk id="3" creationId="{00000000-0000-0000-0000-000000000000}"/>
          </ac:spMkLst>
        </pc:spChg>
      </pc:sldChg>
      <pc:sldChg chg="modSp">
        <pc:chgData name="Brown, Gabby" userId="S::gbrown@lcfbank.org::88f841cf-0177-4d72-b882-b17535716726" providerId="AD" clId="Web-{59E51721-1D91-ADB9-7EBF-F329ED9ACBE4}" dt="2023-08-14T15:53:25.908" v="4" actId="1076"/>
        <pc:sldMkLst>
          <pc:docMk/>
          <pc:sldMk cId="284327690" sldId="336"/>
        </pc:sldMkLst>
        <pc:spChg chg="mod">
          <ac:chgData name="Brown, Gabby" userId="S::gbrown@lcfbank.org::88f841cf-0177-4d72-b882-b17535716726" providerId="AD" clId="Web-{59E51721-1D91-ADB9-7EBF-F329ED9ACBE4}" dt="2023-08-14T15:53:11.126" v="0" actId="1076"/>
          <ac:spMkLst>
            <pc:docMk/>
            <pc:sldMk cId="284327690" sldId="336"/>
            <ac:spMk id="13" creationId="{469162BC-0721-75F5-2D7D-E25A8AEB28BF}"/>
          </ac:spMkLst>
        </pc:spChg>
        <pc:cxnChg chg="mod">
          <ac:chgData name="Brown, Gabby" userId="S::gbrown@lcfbank.org::88f841cf-0177-4d72-b882-b17535716726" providerId="AD" clId="Web-{59E51721-1D91-ADB9-7EBF-F329ED9ACBE4}" dt="2023-08-14T15:53:25.908" v="4" actId="1076"/>
          <ac:cxnSpMkLst>
            <pc:docMk/>
            <pc:sldMk cId="284327690" sldId="336"/>
            <ac:cxnSpMk id="15" creationId="{3D3A18D7-465B-2D34-EEFC-2140FB313F14}"/>
          </ac:cxnSpMkLst>
        </pc:cxnChg>
      </pc:sldChg>
    </pc:docChg>
  </pc:docChgLst>
  <pc:docChgLst>
    <pc:chgData name="Brown, Gabby" userId="S::gbrown@lcfbank.org::88f841cf-0177-4d72-b882-b17535716726" providerId="AD" clId="Web-{C8B58BC8-4952-0DA6-4E0C-38A640551598}"/>
    <pc:docChg chg="delSld modSld">
      <pc:chgData name="Brown, Gabby" userId="S::gbrown@lcfbank.org::88f841cf-0177-4d72-b882-b17535716726" providerId="AD" clId="Web-{C8B58BC8-4952-0DA6-4E0C-38A640551598}" dt="2023-08-04T17:53:55.903" v="17" actId="1076"/>
      <pc:docMkLst>
        <pc:docMk/>
      </pc:docMkLst>
      <pc:sldChg chg="addSp delSp modSp">
        <pc:chgData name="Brown, Gabby" userId="S::gbrown@lcfbank.org::88f841cf-0177-4d72-b882-b17535716726" providerId="AD" clId="Web-{C8B58BC8-4952-0DA6-4E0C-38A640551598}" dt="2023-08-04T17:50:49.734" v="5" actId="14100"/>
        <pc:sldMkLst>
          <pc:docMk/>
          <pc:sldMk cId="3368926065" sldId="257"/>
        </pc:sldMkLst>
        <pc:picChg chg="add mod">
          <ac:chgData name="Brown, Gabby" userId="S::gbrown@lcfbank.org::88f841cf-0177-4d72-b882-b17535716726" providerId="AD" clId="Web-{C8B58BC8-4952-0DA6-4E0C-38A640551598}" dt="2023-08-04T17:50:49.734" v="5" actId="14100"/>
          <ac:picMkLst>
            <pc:docMk/>
            <pc:sldMk cId="3368926065" sldId="257"/>
            <ac:picMk id="2" creationId="{CD88090B-FB2E-F05D-AF42-D169C09328C6}"/>
          </ac:picMkLst>
        </pc:picChg>
        <pc:picChg chg="del">
          <ac:chgData name="Brown, Gabby" userId="S::gbrown@lcfbank.org::88f841cf-0177-4d72-b882-b17535716726" providerId="AD" clId="Web-{C8B58BC8-4952-0DA6-4E0C-38A640551598}" dt="2023-08-04T17:50:34.358" v="1"/>
          <ac:picMkLst>
            <pc:docMk/>
            <pc:sldMk cId="3368926065" sldId="257"/>
            <ac:picMk id="1028" creationId="{3C7939B4-E591-A9D2-9A03-C047AD22CA0B}"/>
          </ac:picMkLst>
        </pc:picChg>
      </pc:sldChg>
      <pc:sldChg chg="addSp delSp modSp">
        <pc:chgData name="Brown, Gabby" userId="S::gbrown@lcfbank.org::88f841cf-0177-4d72-b882-b17535716726" providerId="AD" clId="Web-{C8B58BC8-4952-0DA6-4E0C-38A640551598}" dt="2023-08-04T17:52:31.319" v="11" actId="14100"/>
        <pc:sldMkLst>
          <pc:docMk/>
          <pc:sldMk cId="220094860" sldId="264"/>
        </pc:sldMkLst>
        <pc:picChg chg="add mod">
          <ac:chgData name="Brown, Gabby" userId="S::gbrown@lcfbank.org::88f841cf-0177-4d72-b882-b17535716726" providerId="AD" clId="Web-{C8B58BC8-4952-0DA6-4E0C-38A640551598}" dt="2023-08-04T17:52:31.319" v="11" actId="14100"/>
          <ac:picMkLst>
            <pc:docMk/>
            <pc:sldMk cId="220094860" sldId="264"/>
            <ac:picMk id="5" creationId="{5C47541C-E470-81A8-7658-2B0D74A3D3BD}"/>
          </ac:picMkLst>
        </pc:picChg>
        <pc:picChg chg="del">
          <ac:chgData name="Brown, Gabby" userId="S::gbrown@lcfbank.org::88f841cf-0177-4d72-b882-b17535716726" providerId="AD" clId="Web-{C8B58BC8-4952-0DA6-4E0C-38A640551598}" dt="2023-08-04T17:52:23.490" v="9"/>
          <ac:picMkLst>
            <pc:docMk/>
            <pc:sldMk cId="220094860" sldId="264"/>
            <ac:picMk id="8" creationId="{F2631C9B-3A76-CA92-47A6-A98020BE9E1B}"/>
          </ac:picMkLst>
        </pc:picChg>
      </pc:sldChg>
      <pc:sldChg chg="del">
        <pc:chgData name="Brown, Gabby" userId="S::gbrown@lcfbank.org::88f841cf-0177-4d72-b882-b17535716726" providerId="AD" clId="Web-{C8B58BC8-4952-0DA6-4E0C-38A640551598}" dt="2023-08-04T17:52:55.383" v="12"/>
        <pc:sldMkLst>
          <pc:docMk/>
          <pc:sldMk cId="2697530709" sldId="282"/>
        </pc:sldMkLst>
      </pc:sldChg>
      <pc:sldChg chg="addSp delSp modSp">
        <pc:chgData name="Brown, Gabby" userId="S::gbrown@lcfbank.org::88f841cf-0177-4d72-b882-b17535716726" providerId="AD" clId="Web-{C8B58BC8-4952-0DA6-4E0C-38A640551598}" dt="2023-08-04T17:53:55.903" v="17" actId="1076"/>
        <pc:sldMkLst>
          <pc:docMk/>
          <pc:sldMk cId="1356422657" sldId="284"/>
        </pc:sldMkLst>
        <pc:picChg chg="del">
          <ac:chgData name="Brown, Gabby" userId="S::gbrown@lcfbank.org::88f841cf-0177-4d72-b882-b17535716726" providerId="AD" clId="Web-{C8B58BC8-4952-0DA6-4E0C-38A640551598}" dt="2023-08-04T17:53:35.276" v="14"/>
          <ac:picMkLst>
            <pc:docMk/>
            <pc:sldMk cId="1356422657" sldId="284"/>
            <ac:picMk id="3" creationId="{BD542031-E60A-9131-C85A-8A890C08D7B1}"/>
          </ac:picMkLst>
        </pc:picChg>
        <pc:picChg chg="add mod">
          <ac:chgData name="Brown, Gabby" userId="S::gbrown@lcfbank.org::88f841cf-0177-4d72-b882-b17535716726" providerId="AD" clId="Web-{C8B58BC8-4952-0DA6-4E0C-38A640551598}" dt="2023-08-04T17:53:55.903" v="17" actId="1076"/>
          <ac:picMkLst>
            <pc:docMk/>
            <pc:sldMk cId="1356422657" sldId="284"/>
            <ac:picMk id="8" creationId="{3A6AD1CE-53FE-E3A7-43EC-1074A2E8B5CA}"/>
          </ac:picMkLst>
        </pc:picChg>
      </pc:sldChg>
      <pc:sldChg chg="modSp">
        <pc:chgData name="Brown, Gabby" userId="S::gbrown@lcfbank.org::88f841cf-0177-4d72-b882-b17535716726" providerId="AD" clId="Web-{C8B58BC8-4952-0DA6-4E0C-38A640551598}" dt="2023-08-04T17:51:58.879" v="7" actId="1076"/>
        <pc:sldMkLst>
          <pc:docMk/>
          <pc:sldMk cId="3845390196" sldId="350"/>
        </pc:sldMkLst>
        <pc:picChg chg="mod">
          <ac:chgData name="Brown, Gabby" userId="S::gbrown@lcfbank.org::88f841cf-0177-4d72-b882-b17535716726" providerId="AD" clId="Web-{C8B58BC8-4952-0DA6-4E0C-38A640551598}" dt="2023-08-04T17:51:58.879" v="7" actId="1076"/>
          <ac:picMkLst>
            <pc:docMk/>
            <pc:sldMk cId="3845390196" sldId="350"/>
            <ac:picMk id="3" creationId="{409E63CC-F7B6-CF72-5F53-666599614E8B}"/>
          </ac:picMkLst>
        </pc:picChg>
      </pc:sldChg>
    </pc:docChg>
  </pc:docChgLst>
  <pc:docChgLst>
    <pc:chgData name="Brown, Gabby" userId="S::gbrown@lcfbank.org::88f841cf-0177-4d72-b882-b17535716726" providerId="AD" clId="Web-{9AD64356-705A-A9E2-F178-D940DD08C5CD}"/>
    <pc:docChg chg="addSld delSld modSld sldOrd">
      <pc:chgData name="Brown, Gabby" userId="S::gbrown@lcfbank.org::88f841cf-0177-4d72-b882-b17535716726" providerId="AD" clId="Web-{9AD64356-705A-A9E2-F178-D940DD08C5CD}" dt="2023-08-28T19:48:10.196" v="272" actId="20577"/>
      <pc:docMkLst>
        <pc:docMk/>
      </pc:docMkLst>
      <pc:sldChg chg="modSp">
        <pc:chgData name="Brown, Gabby" userId="S::gbrown@lcfbank.org::88f841cf-0177-4d72-b882-b17535716726" providerId="AD" clId="Web-{9AD64356-705A-A9E2-F178-D940DD08C5CD}" dt="2023-08-28T19:38:45.380" v="14" actId="20577"/>
        <pc:sldMkLst>
          <pc:docMk/>
          <pc:sldMk cId="220094860" sldId="264"/>
        </pc:sldMkLst>
        <pc:spChg chg="mod">
          <ac:chgData name="Brown, Gabby" userId="S::gbrown@lcfbank.org::88f841cf-0177-4d72-b882-b17535716726" providerId="AD" clId="Web-{9AD64356-705A-A9E2-F178-D940DD08C5CD}" dt="2023-08-28T19:38:45.380" v="14" actId="20577"/>
          <ac:spMkLst>
            <pc:docMk/>
            <pc:sldMk cId="220094860" sldId="264"/>
            <ac:spMk id="3" creationId="{00000000-0000-0000-0000-000000000000}"/>
          </ac:spMkLst>
        </pc:spChg>
      </pc:sldChg>
      <pc:sldChg chg="del">
        <pc:chgData name="Brown, Gabby" userId="S::gbrown@lcfbank.org::88f841cf-0177-4d72-b882-b17535716726" providerId="AD" clId="Web-{9AD64356-705A-A9E2-F178-D940DD08C5CD}" dt="2023-08-28T19:45:58.129" v="187"/>
        <pc:sldMkLst>
          <pc:docMk/>
          <pc:sldMk cId="3007440534" sldId="344"/>
        </pc:sldMkLst>
      </pc:sldChg>
      <pc:sldChg chg="modSp">
        <pc:chgData name="Brown, Gabby" userId="S::gbrown@lcfbank.org::88f841cf-0177-4d72-b882-b17535716726" providerId="AD" clId="Web-{9AD64356-705A-A9E2-F178-D940DD08C5CD}" dt="2023-08-28T19:43:10.983" v="184" actId="20577"/>
        <pc:sldMkLst>
          <pc:docMk/>
          <pc:sldMk cId="2055952156" sldId="349"/>
        </pc:sldMkLst>
        <pc:spChg chg="mod">
          <ac:chgData name="Brown, Gabby" userId="S::gbrown@lcfbank.org::88f841cf-0177-4d72-b882-b17535716726" providerId="AD" clId="Web-{9AD64356-705A-A9E2-F178-D940DD08C5CD}" dt="2023-08-28T19:43:10.983" v="184" actId="20577"/>
          <ac:spMkLst>
            <pc:docMk/>
            <pc:sldMk cId="2055952156" sldId="349"/>
            <ac:spMk id="3" creationId="{00000000-0000-0000-0000-000000000000}"/>
          </ac:spMkLst>
        </pc:spChg>
      </pc:sldChg>
      <pc:sldChg chg="modSp">
        <pc:chgData name="Brown, Gabby" userId="S::gbrown@lcfbank.org::88f841cf-0177-4d72-b882-b17535716726" providerId="AD" clId="Web-{9AD64356-705A-A9E2-F178-D940DD08C5CD}" dt="2023-08-28T19:37:37.690" v="3" actId="20577"/>
        <pc:sldMkLst>
          <pc:docMk/>
          <pc:sldMk cId="3845390196" sldId="350"/>
        </pc:sldMkLst>
        <pc:spChg chg="mod">
          <ac:chgData name="Brown, Gabby" userId="S::gbrown@lcfbank.org::88f841cf-0177-4d72-b882-b17535716726" providerId="AD" clId="Web-{9AD64356-705A-A9E2-F178-D940DD08C5CD}" dt="2023-08-28T19:37:37.690" v="3" actId="20577"/>
          <ac:spMkLst>
            <pc:docMk/>
            <pc:sldMk cId="3845390196" sldId="350"/>
            <ac:spMk id="11" creationId="{00000000-0000-0000-0000-000000000000}"/>
          </ac:spMkLst>
        </pc:spChg>
      </pc:sldChg>
      <pc:sldChg chg="new del">
        <pc:chgData name="Brown, Gabby" userId="S::gbrown@lcfbank.org::88f841cf-0177-4d72-b882-b17535716726" providerId="AD" clId="Web-{9AD64356-705A-A9E2-F178-D940DD08C5CD}" dt="2023-08-28T19:40:07.992" v="16"/>
        <pc:sldMkLst>
          <pc:docMk/>
          <pc:sldMk cId="1138661287" sldId="359"/>
        </pc:sldMkLst>
      </pc:sldChg>
      <pc:sldChg chg="modSp add replId">
        <pc:chgData name="Brown, Gabby" userId="S::gbrown@lcfbank.org::88f841cf-0177-4d72-b882-b17535716726" providerId="AD" clId="Web-{9AD64356-705A-A9E2-F178-D940DD08C5CD}" dt="2023-08-28T19:40:56.353" v="68" actId="20577"/>
        <pc:sldMkLst>
          <pc:docMk/>
          <pc:sldMk cId="3799534367" sldId="359"/>
        </pc:sldMkLst>
        <pc:spChg chg="mod">
          <ac:chgData name="Brown, Gabby" userId="S::gbrown@lcfbank.org::88f841cf-0177-4d72-b882-b17535716726" providerId="AD" clId="Web-{9AD64356-705A-A9E2-F178-D940DD08C5CD}" dt="2023-08-28T19:40:56.353" v="68" actId="20577"/>
          <ac:spMkLst>
            <pc:docMk/>
            <pc:sldMk cId="3799534367" sldId="359"/>
            <ac:spMk id="5" creationId="{C0765119-5FF6-0752-5DBD-5C26120E1013}"/>
          </ac:spMkLst>
        </pc:spChg>
        <pc:spChg chg="mod">
          <ac:chgData name="Brown, Gabby" userId="S::gbrown@lcfbank.org::88f841cf-0177-4d72-b882-b17535716726" providerId="AD" clId="Web-{9AD64356-705A-A9E2-F178-D940DD08C5CD}" dt="2023-08-28T19:40:42.603" v="44" actId="1076"/>
          <ac:spMkLst>
            <pc:docMk/>
            <pc:sldMk cId="3799534367" sldId="359"/>
            <ac:spMk id="6" creationId="{D5535C61-418E-6F9A-A044-A9339977FAFC}"/>
          </ac:spMkLst>
        </pc:spChg>
      </pc:sldChg>
      <pc:sldChg chg="modSp add ord replId">
        <pc:chgData name="Brown, Gabby" userId="S::gbrown@lcfbank.org::88f841cf-0177-4d72-b882-b17535716726" providerId="AD" clId="Web-{9AD64356-705A-A9E2-F178-D940DD08C5CD}" dt="2023-08-28T19:48:10.196" v="272" actId="20577"/>
        <pc:sldMkLst>
          <pc:docMk/>
          <pc:sldMk cId="3909203976" sldId="360"/>
        </pc:sldMkLst>
        <pc:spChg chg="mod">
          <ac:chgData name="Brown, Gabby" userId="S::gbrown@lcfbank.org::88f841cf-0177-4d72-b882-b17535716726" providerId="AD" clId="Web-{9AD64356-705A-A9E2-F178-D940DD08C5CD}" dt="2023-08-28T19:48:10.196" v="272" actId="20577"/>
          <ac:spMkLst>
            <pc:docMk/>
            <pc:sldMk cId="3909203976" sldId="360"/>
            <ac:spMk id="5" creationId="{C0765119-5FF6-0752-5DBD-5C26120E1013}"/>
          </ac:spMkLst>
        </pc:spChg>
        <pc:spChg chg="mod">
          <ac:chgData name="Brown, Gabby" userId="S::gbrown@lcfbank.org::88f841cf-0177-4d72-b882-b17535716726" providerId="AD" clId="Web-{9AD64356-705A-A9E2-F178-D940DD08C5CD}" dt="2023-08-28T19:47:35.054" v="203" actId="20577"/>
          <ac:spMkLst>
            <pc:docMk/>
            <pc:sldMk cId="3909203976" sldId="360"/>
            <ac:spMk id="6" creationId="{D5535C61-418E-6F9A-A044-A9339977FAFC}"/>
          </ac:spMkLst>
        </pc:spChg>
      </pc:sldChg>
    </pc:docChg>
  </pc:docChgLst>
  <pc:docChgLst>
    <pc:chgData name="Brown, Gabby" userId="S::gbrown@lcfbank.org::88f841cf-0177-4d72-b882-b17535716726" providerId="AD" clId="Web-{603508CA-5225-A3C9-BEEA-119DE4EE5ECE}"/>
    <pc:docChg chg="modSld sldOrd">
      <pc:chgData name="Brown, Gabby" userId="S::gbrown@lcfbank.org::88f841cf-0177-4d72-b882-b17535716726" providerId="AD" clId="Web-{603508CA-5225-A3C9-BEEA-119DE4EE5ECE}" dt="2023-08-01T19:15:36.965" v="104" actId="1076"/>
      <pc:docMkLst>
        <pc:docMk/>
      </pc:docMkLst>
      <pc:sldChg chg="modSp ord">
        <pc:chgData name="Brown, Gabby" userId="S::gbrown@lcfbank.org::88f841cf-0177-4d72-b882-b17535716726" providerId="AD" clId="Web-{603508CA-5225-A3C9-BEEA-119DE4EE5ECE}" dt="2023-08-01T19:14:31.057" v="30" actId="20577"/>
        <pc:sldMkLst>
          <pc:docMk/>
          <pc:sldMk cId="1047242409" sldId="271"/>
        </pc:sldMkLst>
        <pc:spChg chg="mod">
          <ac:chgData name="Brown, Gabby" userId="S::gbrown@lcfbank.org::88f841cf-0177-4d72-b882-b17535716726" providerId="AD" clId="Web-{603508CA-5225-A3C9-BEEA-119DE4EE5ECE}" dt="2023-08-01T19:14:31.057" v="30" actId="20577"/>
          <ac:spMkLst>
            <pc:docMk/>
            <pc:sldMk cId="1047242409" sldId="271"/>
            <ac:spMk id="3" creationId="{00000000-0000-0000-0000-000000000000}"/>
          </ac:spMkLst>
        </pc:spChg>
      </pc:sldChg>
      <pc:sldChg chg="modSp ord">
        <pc:chgData name="Brown, Gabby" userId="S::gbrown@lcfbank.org::88f841cf-0177-4d72-b882-b17535716726" providerId="AD" clId="Web-{603508CA-5225-A3C9-BEEA-119DE4EE5ECE}" dt="2023-08-01T19:15:36.965" v="104" actId="1076"/>
        <pc:sldMkLst>
          <pc:docMk/>
          <pc:sldMk cId="1454662773" sldId="283"/>
        </pc:sldMkLst>
        <pc:spChg chg="mod">
          <ac:chgData name="Brown, Gabby" userId="S::gbrown@lcfbank.org::88f841cf-0177-4d72-b882-b17535716726" providerId="AD" clId="Web-{603508CA-5225-A3C9-BEEA-119DE4EE5ECE}" dt="2023-08-01T19:15:36.965" v="104" actId="1076"/>
          <ac:spMkLst>
            <pc:docMk/>
            <pc:sldMk cId="1454662773" sldId="283"/>
            <ac:spMk id="5" creationId="{00000000-0000-0000-0000-000000000000}"/>
          </ac:spMkLst>
        </pc:spChg>
      </pc:sldChg>
    </pc:docChg>
  </pc:docChgLst>
  <pc:docChgLst>
    <pc:chgData name="Brown, Gabby" userId="S::gbrown@lcfbank.org::88f841cf-0177-4d72-b882-b17535716726" providerId="AD" clId="Web-{EE61BF9F-B4C3-8C82-75EA-69B0A5515AF6}"/>
    <pc:docChg chg="addSld delSld modSld sldOrd">
      <pc:chgData name="Brown, Gabby" userId="S::gbrown@lcfbank.org::88f841cf-0177-4d72-b882-b17535716726" providerId="AD" clId="Web-{EE61BF9F-B4C3-8C82-75EA-69B0A5515AF6}" dt="2023-08-02T18:46:09.381" v="1278" actId="14100"/>
      <pc:docMkLst>
        <pc:docMk/>
      </pc:docMkLst>
      <pc:sldChg chg="modSp del ord">
        <pc:chgData name="Brown, Gabby" userId="S::gbrown@lcfbank.org::88f841cf-0177-4d72-b882-b17535716726" providerId="AD" clId="Web-{EE61BF9F-B4C3-8C82-75EA-69B0A5515AF6}" dt="2023-08-02T18:45:55.786" v="1274"/>
        <pc:sldMkLst>
          <pc:docMk/>
          <pc:sldMk cId="4158974406" sldId="256"/>
        </pc:sldMkLst>
        <pc:spChg chg="mod">
          <ac:chgData name="Brown, Gabby" userId="S::gbrown@lcfbank.org::88f841cf-0177-4d72-b882-b17535716726" providerId="AD" clId="Web-{EE61BF9F-B4C3-8C82-75EA-69B0A5515AF6}" dt="2023-08-02T14:04:56.969" v="165" actId="20577"/>
          <ac:spMkLst>
            <pc:docMk/>
            <pc:sldMk cId="4158974406" sldId="256"/>
            <ac:spMk id="11" creationId="{00000000-0000-0000-0000-000000000000}"/>
          </ac:spMkLst>
        </pc:spChg>
      </pc:sldChg>
      <pc:sldChg chg="addSp delSp modSp mod ord setBg">
        <pc:chgData name="Brown, Gabby" userId="S::gbrown@lcfbank.org::88f841cf-0177-4d72-b882-b17535716726" providerId="AD" clId="Web-{EE61BF9F-B4C3-8C82-75EA-69B0A5515AF6}" dt="2023-08-02T18:24:23.956" v="631"/>
        <pc:sldMkLst>
          <pc:docMk/>
          <pc:sldMk cId="3048843542" sldId="262"/>
        </pc:sldMkLst>
        <pc:spChg chg="del">
          <ac:chgData name="Brown, Gabby" userId="S::gbrown@lcfbank.org::88f841cf-0177-4d72-b882-b17535716726" providerId="AD" clId="Web-{EE61BF9F-B4C3-8C82-75EA-69B0A5515AF6}" dt="2023-08-02T18:24:00.502" v="626"/>
          <ac:spMkLst>
            <pc:docMk/>
            <pc:sldMk cId="3048843542" sldId="262"/>
            <ac:spMk id="3" creationId="{00000000-0000-0000-0000-000000000000}"/>
          </ac:spMkLst>
        </pc:spChg>
        <pc:spChg chg="del">
          <ac:chgData name="Brown, Gabby" userId="S::gbrown@lcfbank.org::88f841cf-0177-4d72-b882-b17535716726" providerId="AD" clId="Web-{EE61BF9F-B4C3-8C82-75EA-69B0A5515AF6}" dt="2023-08-02T18:24:04.236" v="627"/>
          <ac:spMkLst>
            <pc:docMk/>
            <pc:sldMk cId="3048843542" sldId="262"/>
            <ac:spMk id="4" creationId="{00000000-0000-0000-0000-000000000000}"/>
          </ac:spMkLst>
        </pc:spChg>
        <pc:spChg chg="add del mod">
          <ac:chgData name="Brown, Gabby" userId="S::gbrown@lcfbank.org::88f841cf-0177-4d72-b882-b17535716726" providerId="AD" clId="Web-{EE61BF9F-B4C3-8C82-75EA-69B0A5515AF6}" dt="2023-08-02T18:24:09.987" v="629"/>
          <ac:spMkLst>
            <pc:docMk/>
            <pc:sldMk cId="3048843542" sldId="262"/>
            <ac:spMk id="6" creationId="{2DCB6BBA-15C2-6DED-7906-A2DD18FC4226}"/>
          </ac:spMkLst>
        </pc:spChg>
        <pc:spChg chg="add del mod">
          <ac:chgData name="Brown, Gabby" userId="S::gbrown@lcfbank.org::88f841cf-0177-4d72-b882-b17535716726" providerId="AD" clId="Web-{EE61BF9F-B4C3-8C82-75EA-69B0A5515AF6}" dt="2023-08-02T18:24:07.502" v="628"/>
          <ac:spMkLst>
            <pc:docMk/>
            <pc:sldMk cId="3048843542" sldId="262"/>
            <ac:spMk id="8" creationId="{CCBAB6C5-9378-DF1E-95D9-AD303408B4A1}"/>
          </ac:spMkLst>
        </pc:spChg>
        <pc:spChg chg="add">
          <ac:chgData name="Brown, Gabby" userId="S::gbrown@lcfbank.org::88f841cf-0177-4d72-b882-b17535716726" providerId="AD" clId="Web-{EE61BF9F-B4C3-8C82-75EA-69B0A5515AF6}" dt="2023-08-02T18:24:23.956" v="631"/>
          <ac:spMkLst>
            <pc:docMk/>
            <pc:sldMk cId="3048843542" sldId="262"/>
            <ac:spMk id="14" creationId="{42A4FC2C-047E-45A5-965D-8E1E3BF09BC6}"/>
          </ac:spMkLst>
        </pc:spChg>
        <pc:picChg chg="del">
          <ac:chgData name="Brown, Gabby" userId="S::gbrown@lcfbank.org::88f841cf-0177-4d72-b882-b17535716726" providerId="AD" clId="Web-{EE61BF9F-B4C3-8C82-75EA-69B0A5515AF6}" dt="2023-08-02T18:23:49.861" v="625"/>
          <ac:picMkLst>
            <pc:docMk/>
            <pc:sldMk cId="3048843542" sldId="262"/>
            <ac:picMk id="2" creationId="{00000000-0000-0000-0000-000000000000}"/>
          </ac:picMkLst>
        </pc:picChg>
        <pc:picChg chg="add mod">
          <ac:chgData name="Brown, Gabby" userId="S::gbrown@lcfbank.org::88f841cf-0177-4d72-b882-b17535716726" providerId="AD" clId="Web-{EE61BF9F-B4C3-8C82-75EA-69B0A5515AF6}" dt="2023-08-02T18:24:23.956" v="631"/>
          <ac:picMkLst>
            <pc:docMk/>
            <pc:sldMk cId="3048843542" sldId="262"/>
            <ac:picMk id="9" creationId="{21B61D6E-148C-16FF-73F0-E43730BAFC1A}"/>
          </ac:picMkLst>
        </pc:picChg>
      </pc:sldChg>
      <pc:sldChg chg="modSp ord">
        <pc:chgData name="Brown, Gabby" userId="S::gbrown@lcfbank.org::88f841cf-0177-4d72-b882-b17535716726" providerId="AD" clId="Web-{EE61BF9F-B4C3-8C82-75EA-69B0A5515AF6}" dt="2023-08-02T14:02:25.482" v="120" actId="20577"/>
        <pc:sldMkLst>
          <pc:docMk/>
          <pc:sldMk cId="220094860" sldId="264"/>
        </pc:sldMkLst>
        <pc:spChg chg="mod">
          <ac:chgData name="Brown, Gabby" userId="S::gbrown@lcfbank.org::88f841cf-0177-4d72-b882-b17535716726" providerId="AD" clId="Web-{EE61BF9F-B4C3-8C82-75EA-69B0A5515AF6}" dt="2023-08-02T14:02:25.482" v="120" actId="20577"/>
          <ac:spMkLst>
            <pc:docMk/>
            <pc:sldMk cId="220094860" sldId="264"/>
            <ac:spMk id="3" creationId="{00000000-0000-0000-0000-000000000000}"/>
          </ac:spMkLst>
        </pc:spChg>
      </pc:sldChg>
      <pc:sldChg chg="ord">
        <pc:chgData name="Brown, Gabby" userId="S::gbrown@lcfbank.org::88f841cf-0177-4d72-b882-b17535716726" providerId="AD" clId="Web-{EE61BF9F-B4C3-8C82-75EA-69B0A5515AF6}" dt="2023-08-02T14:08:12.286" v="188"/>
        <pc:sldMkLst>
          <pc:docMk/>
          <pc:sldMk cId="772095417" sldId="265"/>
        </pc:sldMkLst>
      </pc:sldChg>
      <pc:sldChg chg="ord">
        <pc:chgData name="Brown, Gabby" userId="S::gbrown@lcfbank.org::88f841cf-0177-4d72-b882-b17535716726" providerId="AD" clId="Web-{EE61BF9F-B4C3-8C82-75EA-69B0A5515AF6}" dt="2023-08-02T14:14:56.700" v="257"/>
        <pc:sldMkLst>
          <pc:docMk/>
          <pc:sldMk cId="2660421352" sldId="266"/>
        </pc:sldMkLst>
      </pc:sldChg>
      <pc:sldChg chg="ord">
        <pc:chgData name="Brown, Gabby" userId="S::gbrown@lcfbank.org::88f841cf-0177-4d72-b882-b17535716726" providerId="AD" clId="Web-{EE61BF9F-B4C3-8C82-75EA-69B0A5515AF6}" dt="2023-08-02T14:51:26.804" v="605"/>
        <pc:sldMkLst>
          <pc:docMk/>
          <pc:sldMk cId="490273841" sldId="270"/>
        </pc:sldMkLst>
      </pc:sldChg>
      <pc:sldChg chg="ord">
        <pc:chgData name="Brown, Gabby" userId="S::gbrown@lcfbank.org::88f841cf-0177-4d72-b882-b17535716726" providerId="AD" clId="Web-{EE61BF9F-B4C3-8C82-75EA-69B0A5515AF6}" dt="2023-08-02T14:04:08.124" v="136"/>
        <pc:sldMkLst>
          <pc:docMk/>
          <pc:sldMk cId="4291553138" sldId="275"/>
        </pc:sldMkLst>
      </pc:sldChg>
      <pc:sldChg chg="modSp ord">
        <pc:chgData name="Brown, Gabby" userId="S::gbrown@lcfbank.org::88f841cf-0177-4d72-b882-b17535716726" providerId="AD" clId="Web-{EE61BF9F-B4C3-8C82-75EA-69B0A5515AF6}" dt="2023-08-02T14:03:24.123" v="133" actId="20577"/>
        <pc:sldMkLst>
          <pc:docMk/>
          <pc:sldMk cId="761825791" sldId="277"/>
        </pc:sldMkLst>
        <pc:spChg chg="mod">
          <ac:chgData name="Brown, Gabby" userId="S::gbrown@lcfbank.org::88f841cf-0177-4d72-b882-b17535716726" providerId="AD" clId="Web-{EE61BF9F-B4C3-8C82-75EA-69B0A5515AF6}" dt="2023-08-02T14:03:24.123" v="133" actId="20577"/>
          <ac:spMkLst>
            <pc:docMk/>
            <pc:sldMk cId="761825791" sldId="277"/>
            <ac:spMk id="3" creationId="{00000000-0000-0000-0000-000000000000}"/>
          </ac:spMkLst>
        </pc:spChg>
      </pc:sldChg>
      <pc:sldChg chg="ord">
        <pc:chgData name="Brown, Gabby" userId="S::gbrown@lcfbank.org::88f841cf-0177-4d72-b882-b17535716726" providerId="AD" clId="Web-{EE61BF9F-B4C3-8C82-75EA-69B0A5515AF6}" dt="2023-08-02T14:12:07.212" v="200"/>
        <pc:sldMkLst>
          <pc:docMk/>
          <pc:sldMk cId="479762393" sldId="280"/>
        </pc:sldMkLst>
      </pc:sldChg>
      <pc:sldChg chg="ord">
        <pc:chgData name="Brown, Gabby" userId="S::gbrown@lcfbank.org::88f841cf-0177-4d72-b882-b17535716726" providerId="AD" clId="Web-{EE61BF9F-B4C3-8C82-75EA-69B0A5515AF6}" dt="2023-08-02T14:11:02.524" v="194"/>
        <pc:sldMkLst>
          <pc:docMk/>
          <pc:sldMk cId="1091600293" sldId="281"/>
        </pc:sldMkLst>
      </pc:sldChg>
      <pc:sldChg chg="ord">
        <pc:chgData name="Brown, Gabby" userId="S::gbrown@lcfbank.org::88f841cf-0177-4d72-b882-b17535716726" providerId="AD" clId="Web-{EE61BF9F-B4C3-8C82-75EA-69B0A5515AF6}" dt="2023-08-02T14:11:14.211" v="195"/>
        <pc:sldMkLst>
          <pc:docMk/>
          <pc:sldMk cId="2697530709" sldId="282"/>
        </pc:sldMkLst>
      </pc:sldChg>
      <pc:sldChg chg="ord">
        <pc:chgData name="Brown, Gabby" userId="S::gbrown@lcfbank.org::88f841cf-0177-4d72-b882-b17535716726" providerId="AD" clId="Web-{EE61BF9F-B4C3-8C82-75EA-69B0A5515AF6}" dt="2023-08-02T14:12:16.775" v="201"/>
        <pc:sldMkLst>
          <pc:docMk/>
          <pc:sldMk cId="1356422657" sldId="284"/>
        </pc:sldMkLst>
      </pc:sldChg>
      <pc:sldChg chg="ord">
        <pc:chgData name="Brown, Gabby" userId="S::gbrown@lcfbank.org::88f841cf-0177-4d72-b882-b17535716726" providerId="AD" clId="Web-{EE61BF9F-B4C3-8C82-75EA-69B0A5515AF6}" dt="2023-08-02T14:11:25.258" v="197"/>
        <pc:sldMkLst>
          <pc:docMk/>
          <pc:sldMk cId="2704462034" sldId="285"/>
        </pc:sldMkLst>
      </pc:sldChg>
      <pc:sldChg chg="ord">
        <pc:chgData name="Brown, Gabby" userId="S::gbrown@lcfbank.org::88f841cf-0177-4d72-b882-b17535716726" providerId="AD" clId="Web-{EE61BF9F-B4C3-8C82-75EA-69B0A5515AF6}" dt="2023-08-02T14:02:44.232" v="126"/>
        <pc:sldMkLst>
          <pc:docMk/>
          <pc:sldMk cId="3369020576" sldId="286"/>
        </pc:sldMkLst>
      </pc:sldChg>
      <pc:sldChg chg="ord">
        <pc:chgData name="Brown, Gabby" userId="S::gbrown@lcfbank.org::88f841cf-0177-4d72-b882-b17535716726" providerId="AD" clId="Web-{EE61BF9F-B4C3-8C82-75EA-69B0A5515AF6}" dt="2023-08-02T14:08:26.833" v="193"/>
        <pc:sldMkLst>
          <pc:docMk/>
          <pc:sldMk cId="2021188249" sldId="296"/>
        </pc:sldMkLst>
      </pc:sldChg>
      <pc:sldChg chg="ord">
        <pc:chgData name="Brown, Gabby" userId="S::gbrown@lcfbank.org::88f841cf-0177-4d72-b882-b17535716726" providerId="AD" clId="Web-{EE61BF9F-B4C3-8C82-75EA-69B0A5515AF6}" dt="2023-08-02T14:07:44.832" v="178"/>
        <pc:sldMkLst>
          <pc:docMk/>
          <pc:sldMk cId="1499417506" sldId="314"/>
        </pc:sldMkLst>
      </pc:sldChg>
      <pc:sldChg chg="ord">
        <pc:chgData name="Brown, Gabby" userId="S::gbrown@lcfbank.org::88f841cf-0177-4d72-b882-b17535716726" providerId="AD" clId="Web-{EE61BF9F-B4C3-8C82-75EA-69B0A5515AF6}" dt="2023-08-02T14:06:01.642" v="166"/>
        <pc:sldMkLst>
          <pc:docMk/>
          <pc:sldMk cId="1638052546" sldId="333"/>
        </pc:sldMkLst>
      </pc:sldChg>
      <pc:sldChg chg="ord">
        <pc:chgData name="Brown, Gabby" userId="S::gbrown@lcfbank.org::88f841cf-0177-4d72-b882-b17535716726" providerId="AD" clId="Web-{EE61BF9F-B4C3-8C82-75EA-69B0A5515AF6}" dt="2023-08-02T14:07:19.878" v="170"/>
        <pc:sldMkLst>
          <pc:docMk/>
          <pc:sldMk cId="112172507" sldId="334"/>
        </pc:sldMkLst>
      </pc:sldChg>
      <pc:sldChg chg="ord">
        <pc:chgData name="Brown, Gabby" userId="S::gbrown@lcfbank.org::88f841cf-0177-4d72-b882-b17535716726" providerId="AD" clId="Web-{EE61BF9F-B4C3-8C82-75EA-69B0A5515AF6}" dt="2023-08-02T14:07:34.238" v="174"/>
        <pc:sldMkLst>
          <pc:docMk/>
          <pc:sldMk cId="4149866477" sldId="335"/>
        </pc:sldMkLst>
      </pc:sldChg>
      <pc:sldChg chg="ord">
        <pc:chgData name="Brown, Gabby" userId="S::gbrown@lcfbank.org::88f841cf-0177-4d72-b882-b17535716726" providerId="AD" clId="Web-{EE61BF9F-B4C3-8C82-75EA-69B0A5515AF6}" dt="2023-08-02T14:07:58.738" v="183"/>
        <pc:sldMkLst>
          <pc:docMk/>
          <pc:sldMk cId="284327690" sldId="336"/>
        </pc:sldMkLst>
      </pc:sldChg>
      <pc:sldChg chg="addSp delSp modSp">
        <pc:chgData name="Brown, Gabby" userId="S::gbrown@lcfbank.org::88f841cf-0177-4d72-b882-b17535716726" providerId="AD" clId="Web-{EE61BF9F-B4C3-8C82-75EA-69B0A5515AF6}" dt="2023-08-02T18:25:21.176" v="646" actId="20577"/>
        <pc:sldMkLst>
          <pc:docMk/>
          <pc:sldMk cId="46788685" sldId="338"/>
        </pc:sldMkLst>
        <pc:spChg chg="del">
          <ac:chgData name="Brown, Gabby" userId="S::gbrown@lcfbank.org::88f841cf-0177-4d72-b882-b17535716726" providerId="AD" clId="Web-{EE61BF9F-B4C3-8C82-75EA-69B0A5515AF6}" dt="2023-08-02T18:22:31.937" v="613"/>
          <ac:spMkLst>
            <pc:docMk/>
            <pc:sldMk cId="46788685" sldId="338"/>
            <ac:spMk id="3" creationId="{00000000-0000-0000-0000-000000000000}"/>
          </ac:spMkLst>
        </pc:spChg>
        <pc:spChg chg="mod">
          <ac:chgData name="Brown, Gabby" userId="S::gbrown@lcfbank.org::88f841cf-0177-4d72-b882-b17535716726" providerId="AD" clId="Web-{EE61BF9F-B4C3-8C82-75EA-69B0A5515AF6}" dt="2023-08-02T14:19:00.690" v="269" actId="20577"/>
          <ac:spMkLst>
            <pc:docMk/>
            <pc:sldMk cId="46788685" sldId="338"/>
            <ac:spMk id="4" creationId="{00000000-0000-0000-0000-000000000000}"/>
          </ac:spMkLst>
        </pc:spChg>
        <pc:spChg chg="mod">
          <ac:chgData name="Brown, Gabby" userId="S::gbrown@lcfbank.org::88f841cf-0177-4d72-b882-b17535716726" providerId="AD" clId="Web-{EE61BF9F-B4C3-8C82-75EA-69B0A5515AF6}" dt="2023-08-02T18:22:46.250" v="616" actId="1076"/>
          <ac:spMkLst>
            <pc:docMk/>
            <pc:sldMk cId="46788685" sldId="338"/>
            <ac:spMk id="5" creationId="{00000000-0000-0000-0000-000000000000}"/>
          </ac:spMkLst>
        </pc:spChg>
        <pc:spChg chg="mod">
          <ac:chgData name="Brown, Gabby" userId="S::gbrown@lcfbank.org::88f841cf-0177-4d72-b882-b17535716726" providerId="AD" clId="Web-{EE61BF9F-B4C3-8C82-75EA-69B0A5515AF6}" dt="2023-08-02T18:25:21.176" v="646" actId="20577"/>
          <ac:spMkLst>
            <pc:docMk/>
            <pc:sldMk cId="46788685" sldId="338"/>
            <ac:spMk id="13" creationId="{64032275-64EA-EDC3-E8BF-6A9DD2DA462A}"/>
          </ac:spMkLst>
        </pc:spChg>
        <pc:picChg chg="add del mod">
          <ac:chgData name="Brown, Gabby" userId="S::gbrown@lcfbank.org::88f841cf-0177-4d72-b882-b17535716726" providerId="AD" clId="Web-{EE61BF9F-B4C3-8C82-75EA-69B0A5515AF6}" dt="2023-08-02T18:23:32.517" v="622"/>
          <ac:picMkLst>
            <pc:docMk/>
            <pc:sldMk cId="46788685" sldId="338"/>
            <ac:picMk id="2" creationId="{26320923-5926-6ED3-EEB4-3345138FEF47}"/>
          </ac:picMkLst>
        </pc:picChg>
        <pc:picChg chg="del mod">
          <ac:chgData name="Brown, Gabby" userId="S::gbrown@lcfbank.org::88f841cf-0177-4d72-b882-b17535716726" providerId="AD" clId="Web-{EE61BF9F-B4C3-8C82-75EA-69B0A5515AF6}" dt="2023-08-02T18:22:24.812" v="611"/>
          <ac:picMkLst>
            <pc:docMk/>
            <pc:sldMk cId="46788685" sldId="338"/>
            <ac:picMk id="6" creationId="{B44DC109-CA60-A2CD-FA18-94103EEE930C}"/>
          </ac:picMkLst>
        </pc:picChg>
      </pc:sldChg>
      <pc:sldChg chg="modSp ord">
        <pc:chgData name="Brown, Gabby" userId="S::gbrown@lcfbank.org::88f841cf-0177-4d72-b882-b17535716726" providerId="AD" clId="Web-{EE61BF9F-B4C3-8C82-75EA-69B0A5515AF6}" dt="2023-08-02T14:14:34.153" v="254" actId="20577"/>
        <pc:sldMkLst>
          <pc:docMk/>
          <pc:sldMk cId="2753433996" sldId="347"/>
        </pc:sldMkLst>
        <pc:spChg chg="mod">
          <ac:chgData name="Brown, Gabby" userId="S::gbrown@lcfbank.org::88f841cf-0177-4d72-b882-b17535716726" providerId="AD" clId="Web-{EE61BF9F-B4C3-8C82-75EA-69B0A5515AF6}" dt="2023-08-02T14:14:34.153" v="254" actId="20577"/>
          <ac:spMkLst>
            <pc:docMk/>
            <pc:sldMk cId="2753433996" sldId="347"/>
            <ac:spMk id="11" creationId="{00000000-0000-0000-0000-000000000000}"/>
          </ac:spMkLst>
        </pc:spChg>
      </pc:sldChg>
      <pc:sldChg chg="ord">
        <pc:chgData name="Brown, Gabby" userId="S::gbrown@lcfbank.org::88f841cf-0177-4d72-b882-b17535716726" providerId="AD" clId="Web-{EE61BF9F-B4C3-8C82-75EA-69B0A5515AF6}" dt="2023-08-02T14:01:42.637" v="114"/>
        <pc:sldMkLst>
          <pc:docMk/>
          <pc:sldMk cId="775132509" sldId="348"/>
        </pc:sldMkLst>
      </pc:sldChg>
      <pc:sldChg chg="modSp add ord replId">
        <pc:chgData name="Brown, Gabby" userId="S::gbrown@lcfbank.org::88f841cf-0177-4d72-b882-b17535716726" providerId="AD" clId="Web-{EE61BF9F-B4C3-8C82-75EA-69B0A5515AF6}" dt="2023-08-02T14:01:21.293" v="108" actId="20577"/>
        <pc:sldMkLst>
          <pc:docMk/>
          <pc:sldMk cId="3845390196" sldId="350"/>
        </pc:sldMkLst>
        <pc:spChg chg="mod">
          <ac:chgData name="Brown, Gabby" userId="S::gbrown@lcfbank.org::88f841cf-0177-4d72-b882-b17535716726" providerId="AD" clId="Web-{EE61BF9F-B4C3-8C82-75EA-69B0A5515AF6}" dt="2023-08-02T13:59:43.197" v="5" actId="20577"/>
          <ac:spMkLst>
            <pc:docMk/>
            <pc:sldMk cId="3845390196" sldId="350"/>
            <ac:spMk id="6" creationId="{00000000-0000-0000-0000-000000000000}"/>
          </ac:spMkLst>
        </pc:spChg>
        <pc:spChg chg="mod">
          <ac:chgData name="Brown, Gabby" userId="S::gbrown@lcfbank.org::88f841cf-0177-4d72-b882-b17535716726" providerId="AD" clId="Web-{EE61BF9F-B4C3-8C82-75EA-69B0A5515AF6}" dt="2023-08-02T13:59:49.588" v="7" actId="1076"/>
          <ac:spMkLst>
            <pc:docMk/>
            <pc:sldMk cId="3845390196" sldId="350"/>
            <ac:spMk id="9" creationId="{00000000-0000-0000-0000-000000000000}"/>
          </ac:spMkLst>
        </pc:spChg>
        <pc:spChg chg="mod">
          <ac:chgData name="Brown, Gabby" userId="S::gbrown@lcfbank.org::88f841cf-0177-4d72-b882-b17535716726" providerId="AD" clId="Web-{EE61BF9F-B4C3-8C82-75EA-69B0A5515AF6}" dt="2023-08-02T14:01:21.293" v="108" actId="20577"/>
          <ac:spMkLst>
            <pc:docMk/>
            <pc:sldMk cId="3845390196" sldId="350"/>
            <ac:spMk id="11" creationId="{00000000-0000-0000-0000-000000000000}"/>
          </ac:spMkLst>
        </pc:spChg>
      </pc:sldChg>
      <pc:sldChg chg="add replId">
        <pc:chgData name="Brown, Gabby" userId="S::gbrown@lcfbank.org::88f841cf-0177-4d72-b882-b17535716726" providerId="AD" clId="Web-{EE61BF9F-B4C3-8C82-75EA-69B0A5515AF6}" dt="2023-08-02T18:23:41.955" v="623"/>
        <pc:sldMkLst>
          <pc:docMk/>
          <pc:sldMk cId="317955784" sldId="351"/>
        </pc:sldMkLst>
      </pc:sldChg>
      <pc:sldChg chg="addSp delSp modSp new mod setBg">
        <pc:chgData name="Brown, Gabby" userId="S::gbrown@lcfbank.org::88f841cf-0177-4d72-b882-b17535716726" providerId="AD" clId="Web-{EE61BF9F-B4C3-8C82-75EA-69B0A5515AF6}" dt="2023-08-02T18:24:57.191" v="636"/>
        <pc:sldMkLst>
          <pc:docMk/>
          <pc:sldMk cId="2783452190" sldId="352"/>
        </pc:sldMkLst>
        <pc:spChg chg="del">
          <ac:chgData name="Brown, Gabby" userId="S::gbrown@lcfbank.org::88f841cf-0177-4d72-b882-b17535716726" providerId="AD" clId="Web-{EE61BF9F-B4C3-8C82-75EA-69B0A5515AF6}" dt="2023-08-02T18:24:45.628" v="634"/>
          <ac:spMkLst>
            <pc:docMk/>
            <pc:sldMk cId="2783452190" sldId="352"/>
            <ac:spMk id="2" creationId="{C5F401D5-19B0-9533-0234-76D489E1A998}"/>
          </ac:spMkLst>
        </pc:spChg>
        <pc:spChg chg="del">
          <ac:chgData name="Brown, Gabby" userId="S::gbrown@lcfbank.org::88f841cf-0177-4d72-b882-b17535716726" providerId="AD" clId="Web-{EE61BF9F-B4C3-8C82-75EA-69B0A5515AF6}" dt="2023-08-02T18:24:42.675" v="633"/>
          <ac:spMkLst>
            <pc:docMk/>
            <pc:sldMk cId="2783452190" sldId="352"/>
            <ac:spMk id="3" creationId="{396F0E7C-1E1C-2606-C180-B0EBD0D78DEE}"/>
          </ac:spMkLst>
        </pc:spChg>
        <pc:spChg chg="add">
          <ac:chgData name="Brown, Gabby" userId="S::gbrown@lcfbank.org::88f841cf-0177-4d72-b882-b17535716726" providerId="AD" clId="Web-{EE61BF9F-B4C3-8C82-75EA-69B0A5515AF6}" dt="2023-08-02T18:24:57.191" v="636"/>
          <ac:spMkLst>
            <pc:docMk/>
            <pc:sldMk cId="2783452190" sldId="352"/>
            <ac:spMk id="9" creationId="{42A4FC2C-047E-45A5-965D-8E1E3BF09BC6}"/>
          </ac:spMkLst>
        </pc:spChg>
        <pc:picChg chg="add mod">
          <ac:chgData name="Brown, Gabby" userId="S::gbrown@lcfbank.org::88f841cf-0177-4d72-b882-b17535716726" providerId="AD" clId="Web-{EE61BF9F-B4C3-8C82-75EA-69B0A5515AF6}" dt="2023-08-02T18:24:57.191" v="636"/>
          <ac:picMkLst>
            <pc:docMk/>
            <pc:sldMk cId="2783452190" sldId="352"/>
            <ac:picMk id="4" creationId="{1345C986-B59B-3CB9-C24A-EC343412CC98}"/>
          </ac:picMkLst>
        </pc:picChg>
      </pc:sldChg>
      <pc:sldChg chg="modSp add ord replId">
        <pc:chgData name="Brown, Gabby" userId="S::gbrown@lcfbank.org::88f841cf-0177-4d72-b882-b17535716726" providerId="AD" clId="Web-{EE61BF9F-B4C3-8C82-75EA-69B0A5515AF6}" dt="2023-08-02T18:29:24.870" v="1082" actId="1076"/>
        <pc:sldMkLst>
          <pc:docMk/>
          <pc:sldMk cId="3405006194" sldId="353"/>
        </pc:sldMkLst>
        <pc:spChg chg="mod">
          <ac:chgData name="Brown, Gabby" userId="S::gbrown@lcfbank.org::88f841cf-0177-4d72-b882-b17535716726" providerId="AD" clId="Web-{EE61BF9F-B4C3-8C82-75EA-69B0A5515AF6}" dt="2023-08-02T18:29:07.323" v="1077" actId="14100"/>
          <ac:spMkLst>
            <pc:docMk/>
            <pc:sldMk cId="3405006194" sldId="353"/>
            <ac:spMk id="5" creationId="{00000000-0000-0000-0000-000000000000}"/>
          </ac:spMkLst>
        </pc:spChg>
        <pc:spChg chg="mod">
          <ac:chgData name="Brown, Gabby" userId="S::gbrown@lcfbank.org::88f841cf-0177-4d72-b882-b17535716726" providerId="AD" clId="Web-{EE61BF9F-B4C3-8C82-75EA-69B0A5515AF6}" dt="2023-08-02T18:29:24.870" v="1082" actId="1076"/>
          <ac:spMkLst>
            <pc:docMk/>
            <pc:sldMk cId="3405006194" sldId="353"/>
            <ac:spMk id="13" creationId="{64032275-64EA-EDC3-E8BF-6A9DD2DA462A}"/>
          </ac:spMkLst>
        </pc:spChg>
      </pc:sldChg>
      <pc:sldChg chg="addSp delSp modSp new del mod setBg">
        <pc:chgData name="Brown, Gabby" userId="S::gbrown@lcfbank.org::88f841cf-0177-4d72-b882-b17535716726" providerId="AD" clId="Web-{EE61BF9F-B4C3-8C82-75EA-69B0A5515AF6}" dt="2023-08-02T18:32:17.249" v="1094"/>
        <pc:sldMkLst>
          <pc:docMk/>
          <pc:sldMk cId="918323567" sldId="354"/>
        </pc:sldMkLst>
        <pc:spChg chg="del">
          <ac:chgData name="Brown, Gabby" userId="S::gbrown@lcfbank.org::88f841cf-0177-4d72-b882-b17535716726" providerId="AD" clId="Web-{EE61BF9F-B4C3-8C82-75EA-69B0A5515AF6}" dt="2023-08-02T18:31:15.310" v="1084"/>
          <ac:spMkLst>
            <pc:docMk/>
            <pc:sldMk cId="918323567" sldId="354"/>
            <ac:spMk id="2" creationId="{0922E297-21EF-2859-25D3-EAF3557ACFBD}"/>
          </ac:spMkLst>
        </pc:spChg>
        <pc:spChg chg="del">
          <ac:chgData name="Brown, Gabby" userId="S::gbrown@lcfbank.org::88f841cf-0177-4d72-b882-b17535716726" providerId="AD" clId="Web-{EE61BF9F-B4C3-8C82-75EA-69B0A5515AF6}" dt="2023-08-02T18:31:18.373" v="1085"/>
          <ac:spMkLst>
            <pc:docMk/>
            <pc:sldMk cId="918323567" sldId="354"/>
            <ac:spMk id="3" creationId="{B25FE298-74CD-68B6-E7F5-51E07A1B75E0}"/>
          </ac:spMkLst>
        </pc:spChg>
        <pc:spChg chg="add del">
          <ac:chgData name="Brown, Gabby" userId="S::gbrown@lcfbank.org::88f841cf-0177-4d72-b882-b17535716726" providerId="AD" clId="Web-{EE61BF9F-B4C3-8C82-75EA-69B0A5515AF6}" dt="2023-08-02T18:32:02.140" v="1091"/>
          <ac:spMkLst>
            <pc:docMk/>
            <pc:sldMk cId="918323567" sldId="354"/>
            <ac:spMk id="9" creationId="{42A4FC2C-047E-45A5-965D-8E1E3BF09BC6}"/>
          </ac:spMkLst>
        </pc:spChg>
        <pc:spChg chg="add">
          <ac:chgData name="Brown, Gabby" userId="S::gbrown@lcfbank.org::88f841cf-0177-4d72-b882-b17535716726" providerId="AD" clId="Web-{EE61BF9F-B4C3-8C82-75EA-69B0A5515AF6}" dt="2023-08-02T18:32:02.140" v="1092"/>
          <ac:spMkLst>
            <pc:docMk/>
            <pc:sldMk cId="918323567" sldId="354"/>
            <ac:spMk id="11" creationId="{CB44330D-EA18-4254-AA95-EB49948539B8}"/>
          </ac:spMkLst>
        </pc:spChg>
        <pc:spChg chg="add">
          <ac:chgData name="Brown, Gabby" userId="S::gbrown@lcfbank.org::88f841cf-0177-4d72-b882-b17535716726" providerId="AD" clId="Web-{EE61BF9F-B4C3-8C82-75EA-69B0A5515AF6}" dt="2023-08-02T18:32:02.140" v="1092"/>
          <ac:spMkLst>
            <pc:docMk/>
            <pc:sldMk cId="918323567" sldId="354"/>
            <ac:spMk id="12" creationId="{32BC26D8-82FB-445E-AA49-62A77D7C1EE0}"/>
          </ac:spMkLst>
        </pc:spChg>
        <pc:picChg chg="add mod">
          <ac:chgData name="Brown, Gabby" userId="S::gbrown@lcfbank.org::88f841cf-0177-4d72-b882-b17535716726" providerId="AD" clId="Web-{EE61BF9F-B4C3-8C82-75EA-69B0A5515AF6}" dt="2023-08-02T18:32:14.359" v="1093" actId="14100"/>
          <ac:picMkLst>
            <pc:docMk/>
            <pc:sldMk cId="918323567" sldId="354"/>
            <ac:picMk id="4" creationId="{AB1DA232-31F3-3276-07EE-4A61A82B03FF}"/>
          </ac:picMkLst>
        </pc:picChg>
      </pc:sldChg>
      <pc:sldChg chg="addSp delSp modSp new mod setBg">
        <pc:chgData name="Brown, Gabby" userId="S::gbrown@lcfbank.org::88f841cf-0177-4d72-b882-b17535716726" providerId="AD" clId="Web-{EE61BF9F-B4C3-8C82-75EA-69B0A5515AF6}" dt="2023-08-02T18:32:51.922" v="1098"/>
        <pc:sldMkLst>
          <pc:docMk/>
          <pc:sldMk cId="3447948443" sldId="355"/>
        </pc:sldMkLst>
        <pc:spChg chg="del">
          <ac:chgData name="Brown, Gabby" userId="S::gbrown@lcfbank.org::88f841cf-0177-4d72-b882-b17535716726" providerId="AD" clId="Web-{EE61BF9F-B4C3-8C82-75EA-69B0A5515AF6}" dt="2023-08-02T18:31:28.576" v="1087"/>
          <ac:spMkLst>
            <pc:docMk/>
            <pc:sldMk cId="3447948443" sldId="355"/>
            <ac:spMk id="2" creationId="{9D3E0889-C925-C083-AB59-D79611C32B00}"/>
          </ac:spMkLst>
        </pc:spChg>
        <pc:spChg chg="del">
          <ac:chgData name="Brown, Gabby" userId="S::gbrown@lcfbank.org::88f841cf-0177-4d72-b882-b17535716726" providerId="AD" clId="Web-{EE61BF9F-B4C3-8C82-75EA-69B0A5515AF6}" dt="2023-08-02T18:31:30.842" v="1088"/>
          <ac:spMkLst>
            <pc:docMk/>
            <pc:sldMk cId="3447948443" sldId="355"/>
            <ac:spMk id="3" creationId="{A610935E-2BC4-39EB-3739-AA8B08D0ADB9}"/>
          </ac:spMkLst>
        </pc:spChg>
        <pc:spChg chg="add">
          <ac:chgData name="Brown, Gabby" userId="S::gbrown@lcfbank.org::88f841cf-0177-4d72-b882-b17535716726" providerId="AD" clId="Web-{EE61BF9F-B4C3-8C82-75EA-69B0A5515AF6}" dt="2023-08-02T18:32:51.922" v="1098"/>
          <ac:spMkLst>
            <pc:docMk/>
            <pc:sldMk cId="3447948443" sldId="355"/>
            <ac:spMk id="9" creationId="{42A4FC2C-047E-45A5-965D-8E1E3BF09BC6}"/>
          </ac:spMkLst>
        </pc:spChg>
        <pc:picChg chg="add mod">
          <ac:chgData name="Brown, Gabby" userId="S::gbrown@lcfbank.org::88f841cf-0177-4d72-b882-b17535716726" providerId="AD" clId="Web-{EE61BF9F-B4C3-8C82-75EA-69B0A5515AF6}" dt="2023-08-02T18:32:51.922" v="1098"/>
          <ac:picMkLst>
            <pc:docMk/>
            <pc:sldMk cId="3447948443" sldId="355"/>
            <ac:picMk id="4" creationId="{EDA6F3CE-AF4B-B532-AB36-3BEC24D3C6EC}"/>
          </ac:picMkLst>
        </pc:picChg>
      </pc:sldChg>
      <pc:sldChg chg="addSp delSp modSp add ord replId">
        <pc:chgData name="Brown, Gabby" userId="S::gbrown@lcfbank.org::88f841cf-0177-4d72-b882-b17535716726" providerId="AD" clId="Web-{EE61BF9F-B4C3-8C82-75EA-69B0A5515AF6}" dt="2023-08-02T18:37:19.960" v="1128" actId="1076"/>
        <pc:sldMkLst>
          <pc:docMk/>
          <pc:sldMk cId="1016722919" sldId="356"/>
        </pc:sldMkLst>
        <pc:spChg chg="mod">
          <ac:chgData name="Brown, Gabby" userId="S::gbrown@lcfbank.org::88f841cf-0177-4d72-b882-b17535716726" providerId="AD" clId="Web-{EE61BF9F-B4C3-8C82-75EA-69B0A5515AF6}" dt="2023-08-02T18:34:34.909" v="1120" actId="20577"/>
          <ac:spMkLst>
            <pc:docMk/>
            <pc:sldMk cId="1016722919" sldId="356"/>
            <ac:spMk id="10" creationId="{CBA9DFAD-F513-C8C8-5D32-4EDDD04AF9C5}"/>
          </ac:spMkLst>
        </pc:spChg>
        <pc:picChg chg="add mod modCrop">
          <ac:chgData name="Brown, Gabby" userId="S::gbrown@lcfbank.org::88f841cf-0177-4d72-b882-b17535716726" providerId="AD" clId="Web-{EE61BF9F-B4C3-8C82-75EA-69B0A5515AF6}" dt="2023-08-02T18:37:19.960" v="1128" actId="1076"/>
          <ac:picMkLst>
            <pc:docMk/>
            <pc:sldMk cId="1016722919" sldId="356"/>
            <ac:picMk id="2" creationId="{BB876676-A3E6-70D0-0BC0-D2A281A3C12E}"/>
          </ac:picMkLst>
        </pc:picChg>
        <pc:picChg chg="del">
          <ac:chgData name="Brown, Gabby" userId="S::gbrown@lcfbank.org::88f841cf-0177-4d72-b882-b17535716726" providerId="AD" clId="Web-{EE61BF9F-B4C3-8C82-75EA-69B0A5515AF6}" dt="2023-08-02T18:34:38.331" v="1121"/>
          <ac:picMkLst>
            <pc:docMk/>
            <pc:sldMk cId="1016722919" sldId="356"/>
            <ac:picMk id="9" creationId="{97C023CF-7FD9-79C1-3DF2-7FB3ABDB8F55}"/>
          </ac:picMkLst>
        </pc:picChg>
      </pc:sldChg>
      <pc:sldChg chg="addSp delSp modSp new mod setBg">
        <pc:chgData name="Brown, Gabby" userId="S::gbrown@lcfbank.org::88f841cf-0177-4d72-b882-b17535716726" providerId="AD" clId="Web-{EE61BF9F-B4C3-8C82-75EA-69B0A5515AF6}" dt="2023-08-02T18:34:02.565" v="1103"/>
        <pc:sldMkLst>
          <pc:docMk/>
          <pc:sldMk cId="1161076704" sldId="357"/>
        </pc:sldMkLst>
        <pc:spChg chg="del">
          <ac:chgData name="Brown, Gabby" userId="S::gbrown@lcfbank.org::88f841cf-0177-4d72-b882-b17535716726" providerId="AD" clId="Web-{EE61BF9F-B4C3-8C82-75EA-69B0A5515AF6}" dt="2023-08-02T18:33:12.501" v="1100"/>
          <ac:spMkLst>
            <pc:docMk/>
            <pc:sldMk cId="1161076704" sldId="357"/>
            <ac:spMk id="2" creationId="{73B5D47A-E75D-B972-4BD7-5B728E6A01F0}"/>
          </ac:spMkLst>
        </pc:spChg>
        <pc:spChg chg="del">
          <ac:chgData name="Brown, Gabby" userId="S::gbrown@lcfbank.org::88f841cf-0177-4d72-b882-b17535716726" providerId="AD" clId="Web-{EE61BF9F-B4C3-8C82-75EA-69B0A5515AF6}" dt="2023-08-02T18:33:15.407" v="1101"/>
          <ac:spMkLst>
            <pc:docMk/>
            <pc:sldMk cId="1161076704" sldId="357"/>
            <ac:spMk id="3" creationId="{C6E7E8A4-B699-5B59-7D42-D83341E65707}"/>
          </ac:spMkLst>
        </pc:spChg>
        <pc:spChg chg="add">
          <ac:chgData name="Brown, Gabby" userId="S::gbrown@lcfbank.org::88f841cf-0177-4d72-b882-b17535716726" providerId="AD" clId="Web-{EE61BF9F-B4C3-8C82-75EA-69B0A5515AF6}" dt="2023-08-02T18:34:02.565" v="1103"/>
          <ac:spMkLst>
            <pc:docMk/>
            <pc:sldMk cId="1161076704" sldId="357"/>
            <ac:spMk id="9" creationId="{42A4FC2C-047E-45A5-965D-8E1E3BF09BC6}"/>
          </ac:spMkLst>
        </pc:spChg>
        <pc:picChg chg="add mod">
          <ac:chgData name="Brown, Gabby" userId="S::gbrown@lcfbank.org::88f841cf-0177-4d72-b882-b17535716726" providerId="AD" clId="Web-{EE61BF9F-B4C3-8C82-75EA-69B0A5515AF6}" dt="2023-08-02T18:34:02.565" v="1103"/>
          <ac:picMkLst>
            <pc:docMk/>
            <pc:sldMk cId="1161076704" sldId="357"/>
            <ac:picMk id="4" creationId="{B6AE0EFC-9967-F2F9-AB96-311A393F29E7}"/>
          </ac:picMkLst>
        </pc:picChg>
      </pc:sldChg>
      <pc:sldChg chg="modSp add ord replId">
        <pc:chgData name="Brown, Gabby" userId="S::gbrown@lcfbank.org::88f841cf-0177-4d72-b882-b17535716726" providerId="AD" clId="Web-{EE61BF9F-B4C3-8C82-75EA-69B0A5515AF6}" dt="2023-08-02T18:46:09.381" v="1278" actId="14100"/>
        <pc:sldMkLst>
          <pc:docMk/>
          <pc:sldMk cId="2072841360" sldId="358"/>
        </pc:sldMkLst>
        <pc:spChg chg="mod">
          <ac:chgData name="Brown, Gabby" userId="S::gbrown@lcfbank.org::88f841cf-0177-4d72-b882-b17535716726" providerId="AD" clId="Web-{EE61BF9F-B4C3-8C82-75EA-69B0A5515AF6}" dt="2023-08-02T18:44:03.033" v="1249" actId="14100"/>
          <ac:spMkLst>
            <pc:docMk/>
            <pc:sldMk cId="2072841360" sldId="358"/>
            <ac:spMk id="5" creationId="{00000000-0000-0000-0000-000000000000}"/>
          </ac:spMkLst>
        </pc:spChg>
        <pc:spChg chg="mod">
          <ac:chgData name="Brown, Gabby" userId="S::gbrown@lcfbank.org::88f841cf-0177-4d72-b882-b17535716726" providerId="AD" clId="Web-{EE61BF9F-B4C3-8C82-75EA-69B0A5515AF6}" dt="2023-08-02T18:46:09.381" v="1278" actId="14100"/>
          <ac:spMkLst>
            <pc:docMk/>
            <pc:sldMk cId="2072841360" sldId="358"/>
            <ac:spMk id="13" creationId="{64032275-64EA-EDC3-E8BF-6A9DD2DA462A}"/>
          </ac:spMkLst>
        </pc:spChg>
      </pc:sldChg>
    </pc:docChg>
  </pc:docChgLst>
  <pc:docChgLst>
    <pc:chgData name="Brown, Gabby" userId="S::gbrown@lcfbank.org::88f841cf-0177-4d72-b882-b17535716726" providerId="AD" clId="Web-{46154157-180B-3826-DFC6-845E06C729E4}"/>
    <pc:docChg chg="modSld">
      <pc:chgData name="Brown, Gabby" userId="S::gbrown@lcfbank.org::88f841cf-0177-4d72-b882-b17535716726" providerId="AD" clId="Web-{46154157-180B-3826-DFC6-845E06C729E4}" dt="2023-09-27T13:17:50.750" v="42" actId="20577"/>
      <pc:docMkLst>
        <pc:docMk/>
      </pc:docMkLst>
      <pc:sldChg chg="modSp">
        <pc:chgData name="Brown, Gabby" userId="S::gbrown@lcfbank.org::88f841cf-0177-4d72-b882-b17535716726" providerId="AD" clId="Web-{46154157-180B-3826-DFC6-845E06C729E4}" dt="2023-09-27T13:17:50.750" v="42" actId="20577"/>
        <pc:sldMkLst>
          <pc:docMk/>
          <pc:sldMk cId="3845390196" sldId="350"/>
        </pc:sldMkLst>
        <pc:spChg chg="mod">
          <ac:chgData name="Brown, Gabby" userId="S::gbrown@lcfbank.org::88f841cf-0177-4d72-b882-b17535716726" providerId="AD" clId="Web-{46154157-180B-3826-DFC6-845E06C729E4}" dt="2023-09-27T13:17:50.750" v="42" actId="20577"/>
          <ac:spMkLst>
            <pc:docMk/>
            <pc:sldMk cId="3845390196" sldId="350"/>
            <ac:spMk id="11" creationId="{00000000-0000-0000-0000-000000000000}"/>
          </ac:spMkLst>
        </pc:spChg>
        <pc:picChg chg="mod">
          <ac:chgData name="Brown, Gabby" userId="S::gbrown@lcfbank.org::88f841cf-0177-4d72-b882-b17535716726" providerId="AD" clId="Web-{46154157-180B-3826-DFC6-845E06C729E4}" dt="2023-09-27T13:16:14.529" v="33" actId="1076"/>
          <ac:picMkLst>
            <pc:docMk/>
            <pc:sldMk cId="3845390196" sldId="350"/>
            <ac:picMk id="3" creationId="{409E63CC-F7B6-CF72-5F53-666599614E8B}"/>
          </ac:picMkLst>
        </pc:picChg>
      </pc:sldChg>
    </pc:docChg>
  </pc:docChgLst>
  <pc:docChgLst>
    <pc:chgData name="Rizzo, Paige" userId="d8f2929c-3ba7-4b37-9819-f9e567554ac0" providerId="ADAL" clId="{D66AF631-417E-4F8A-B456-D58F30777AD0}"/>
    <pc:docChg chg="undo redo custSel addSld delSld modSld sldOrd modMainMaster">
      <pc:chgData name="Rizzo, Paige" userId="d8f2929c-3ba7-4b37-9819-f9e567554ac0" providerId="ADAL" clId="{D66AF631-417E-4F8A-B456-D58F30777AD0}" dt="2022-10-25T14:59:05.679" v="6477" actId="20577"/>
      <pc:docMkLst>
        <pc:docMk/>
      </pc:docMkLst>
      <pc:sldChg chg="addSp modSp mod setBg">
        <pc:chgData name="Rizzo, Paige" userId="d8f2929c-3ba7-4b37-9819-f9e567554ac0" providerId="ADAL" clId="{D66AF631-417E-4F8A-B456-D58F30777AD0}" dt="2022-10-10T18:47:12.532" v="2409" actId="14100"/>
        <pc:sldMkLst>
          <pc:docMk/>
          <pc:sldMk cId="4158974406" sldId="256"/>
        </pc:sldMkLst>
        <pc:spChg chg="mod">
          <ac:chgData name="Rizzo, Paige" userId="d8f2929c-3ba7-4b37-9819-f9e567554ac0" providerId="ADAL" clId="{D66AF631-417E-4F8A-B456-D58F30777AD0}" dt="2022-10-10T18:47:03.745" v="2406" actId="1076"/>
          <ac:spMkLst>
            <pc:docMk/>
            <pc:sldMk cId="4158974406" sldId="256"/>
            <ac:spMk id="6" creationId="{00000000-0000-0000-0000-000000000000}"/>
          </ac:spMkLst>
        </pc:spChg>
        <pc:spChg chg="mod">
          <ac:chgData name="Rizzo, Paige" userId="d8f2929c-3ba7-4b37-9819-f9e567554ac0" providerId="ADAL" clId="{D66AF631-417E-4F8A-B456-D58F30777AD0}" dt="2022-10-10T18:47:07.119" v="2407" actId="1076"/>
          <ac:spMkLst>
            <pc:docMk/>
            <pc:sldMk cId="4158974406" sldId="256"/>
            <ac:spMk id="9" creationId="{00000000-0000-0000-0000-000000000000}"/>
          </ac:spMkLst>
        </pc:spChg>
        <pc:spChg chg="mod">
          <ac:chgData name="Rizzo, Paige" userId="d8f2929c-3ba7-4b37-9819-f9e567554ac0" providerId="ADAL" clId="{D66AF631-417E-4F8A-B456-D58F30777AD0}" dt="2022-10-10T18:47:12.532" v="2409" actId="14100"/>
          <ac:spMkLst>
            <pc:docMk/>
            <pc:sldMk cId="4158974406" sldId="256"/>
            <ac:spMk id="11" creationId="{00000000-0000-0000-0000-000000000000}"/>
          </ac:spMkLst>
        </pc:spChg>
        <pc:picChg chg="add mod">
          <ac:chgData name="Rizzo, Paige" userId="d8f2929c-3ba7-4b37-9819-f9e567554ac0" providerId="ADAL" clId="{D66AF631-417E-4F8A-B456-D58F30777AD0}" dt="2022-10-10T18:26:37.576" v="2096" actId="1076"/>
          <ac:picMkLst>
            <pc:docMk/>
            <pc:sldMk cId="4158974406" sldId="256"/>
            <ac:picMk id="3" creationId="{409E63CC-F7B6-CF72-5F53-666599614E8B}"/>
          </ac:picMkLst>
        </pc:picChg>
      </pc:sldChg>
      <pc:sldChg chg="delSp mod setBg">
        <pc:chgData name="Rizzo, Paige" userId="d8f2929c-3ba7-4b37-9819-f9e567554ac0" providerId="ADAL" clId="{D66AF631-417E-4F8A-B456-D58F30777AD0}" dt="2022-10-10T16:05:35.459" v="676" actId="478"/>
        <pc:sldMkLst>
          <pc:docMk/>
          <pc:sldMk cId="3368926065" sldId="257"/>
        </pc:sldMkLst>
        <pc:spChg chg="del">
          <ac:chgData name="Rizzo, Paige" userId="d8f2929c-3ba7-4b37-9819-f9e567554ac0" providerId="ADAL" clId="{D66AF631-417E-4F8A-B456-D58F30777AD0}" dt="2022-10-10T16:05:35.459" v="676" actId="478"/>
          <ac:spMkLst>
            <pc:docMk/>
            <pc:sldMk cId="3368926065" sldId="257"/>
            <ac:spMk id="2" creationId="{611F7FBA-C38F-4C3F-8737-C0809376A019}"/>
          </ac:spMkLst>
        </pc:spChg>
      </pc:sldChg>
      <pc:sldChg chg="addSp modSp mod setBg">
        <pc:chgData name="Rizzo, Paige" userId="d8f2929c-3ba7-4b37-9819-f9e567554ac0" providerId="ADAL" clId="{D66AF631-417E-4F8A-B456-D58F30777AD0}" dt="2022-10-21T20:05:02.163" v="6476" actId="1076"/>
        <pc:sldMkLst>
          <pc:docMk/>
          <pc:sldMk cId="2875058119" sldId="259"/>
        </pc:sldMkLst>
        <pc:spChg chg="add mod">
          <ac:chgData name="Rizzo, Paige" userId="d8f2929c-3ba7-4b37-9819-f9e567554ac0" providerId="ADAL" clId="{D66AF631-417E-4F8A-B456-D58F30777AD0}" dt="2022-10-21T20:05:02.163" v="6476" actId="1076"/>
          <ac:spMkLst>
            <pc:docMk/>
            <pc:sldMk cId="2875058119" sldId="259"/>
            <ac:spMk id="2" creationId="{01D33B0A-F784-4683-B60D-5918E99DB8C3}"/>
          </ac:spMkLst>
        </pc:spChg>
        <pc:spChg chg="mod">
          <ac:chgData name="Rizzo, Paige" userId="d8f2929c-3ba7-4b37-9819-f9e567554ac0" providerId="ADAL" clId="{D66AF631-417E-4F8A-B456-D58F30777AD0}" dt="2022-10-21T20:04:56.838" v="6474" actId="14100"/>
          <ac:spMkLst>
            <pc:docMk/>
            <pc:sldMk cId="2875058119" sldId="259"/>
            <ac:spMk id="4" creationId="{00000000-0000-0000-0000-000000000000}"/>
          </ac:spMkLst>
        </pc:spChg>
        <pc:graphicFrameChg chg="mod modGraphic">
          <ac:chgData name="Rizzo, Paige" userId="d8f2929c-3ba7-4b37-9819-f9e567554ac0" providerId="ADAL" clId="{D66AF631-417E-4F8A-B456-D58F30777AD0}" dt="2022-10-21T20:04:59.614" v="6475" actId="1076"/>
          <ac:graphicFrameMkLst>
            <pc:docMk/>
            <pc:sldMk cId="2875058119" sldId="259"/>
            <ac:graphicFrameMk id="9" creationId="{0D2ADE06-4FAD-EEFC-3B23-A1FC08F795CD}"/>
          </ac:graphicFrameMkLst>
        </pc:graphicFrameChg>
      </pc:sldChg>
      <pc:sldChg chg="addSp delSp modSp mod setBg">
        <pc:chgData name="Rizzo, Paige" userId="d8f2929c-3ba7-4b37-9819-f9e567554ac0" providerId="ADAL" clId="{D66AF631-417E-4F8A-B456-D58F30777AD0}" dt="2022-10-10T17:44:31.964" v="1025" actId="20577"/>
        <pc:sldMkLst>
          <pc:docMk/>
          <pc:sldMk cId="3242023772" sldId="261"/>
        </pc:sldMkLst>
        <pc:spChg chg="add mod">
          <ac:chgData name="Rizzo, Paige" userId="d8f2929c-3ba7-4b37-9819-f9e567554ac0" providerId="ADAL" clId="{D66AF631-417E-4F8A-B456-D58F30777AD0}" dt="2022-10-10T17:43:27.908" v="1007" actId="20577"/>
          <ac:spMkLst>
            <pc:docMk/>
            <pc:sldMk cId="3242023772" sldId="261"/>
            <ac:spMk id="3" creationId="{79AAF7DE-06C9-B3FB-F1AB-3AB585FE74BE}"/>
          </ac:spMkLst>
        </pc:spChg>
        <pc:spChg chg="add mod">
          <ac:chgData name="Rizzo, Paige" userId="d8f2929c-3ba7-4b37-9819-f9e567554ac0" providerId="ADAL" clId="{D66AF631-417E-4F8A-B456-D58F30777AD0}" dt="2022-10-10T17:44:31.964" v="1025" actId="20577"/>
          <ac:spMkLst>
            <pc:docMk/>
            <pc:sldMk cId="3242023772" sldId="261"/>
            <ac:spMk id="5" creationId="{52FB6229-AF80-783F-BB01-8E05493E8FBE}"/>
          </ac:spMkLst>
        </pc:spChg>
        <pc:picChg chg="add del mod">
          <ac:chgData name="Rizzo, Paige" userId="d8f2929c-3ba7-4b37-9819-f9e567554ac0" providerId="ADAL" clId="{D66AF631-417E-4F8A-B456-D58F30777AD0}" dt="2022-10-10T17:40:24.237" v="818" actId="478"/>
          <ac:picMkLst>
            <pc:docMk/>
            <pc:sldMk cId="3242023772" sldId="261"/>
            <ac:picMk id="2" creationId="{77C4FD3E-298A-EE0C-54E0-FECA65F63DDC}"/>
          </ac:picMkLst>
        </pc:picChg>
      </pc:sldChg>
      <pc:sldChg chg="ord setBg">
        <pc:chgData name="Rizzo, Paige" userId="d8f2929c-3ba7-4b37-9819-f9e567554ac0" providerId="ADAL" clId="{D66AF631-417E-4F8A-B456-D58F30777AD0}" dt="2022-10-17T18:03:06.997" v="4120"/>
        <pc:sldMkLst>
          <pc:docMk/>
          <pc:sldMk cId="3048843542" sldId="262"/>
        </pc:sldMkLst>
      </pc:sldChg>
      <pc:sldChg chg="setBg">
        <pc:chgData name="Rizzo, Paige" userId="d8f2929c-3ba7-4b37-9819-f9e567554ac0" providerId="ADAL" clId="{D66AF631-417E-4F8A-B456-D58F30777AD0}" dt="2022-10-10T15:13:54.916" v="306"/>
        <pc:sldMkLst>
          <pc:docMk/>
          <pc:sldMk cId="166076959" sldId="263"/>
        </pc:sldMkLst>
      </pc:sldChg>
      <pc:sldChg chg="modSp mod setBg">
        <pc:chgData name="Rizzo, Paige" userId="d8f2929c-3ba7-4b37-9819-f9e567554ac0" providerId="ADAL" clId="{D66AF631-417E-4F8A-B456-D58F30777AD0}" dt="2022-10-21T20:02:06.867" v="6342" actId="20577"/>
        <pc:sldMkLst>
          <pc:docMk/>
          <pc:sldMk cId="220094860" sldId="264"/>
        </pc:sldMkLst>
        <pc:spChg chg="mod">
          <ac:chgData name="Rizzo, Paige" userId="d8f2929c-3ba7-4b37-9819-f9e567554ac0" providerId="ADAL" clId="{D66AF631-417E-4F8A-B456-D58F30777AD0}" dt="2022-10-21T20:02:06.867" v="6342" actId="20577"/>
          <ac:spMkLst>
            <pc:docMk/>
            <pc:sldMk cId="220094860" sldId="264"/>
            <ac:spMk id="3" creationId="{00000000-0000-0000-0000-000000000000}"/>
          </ac:spMkLst>
        </pc:spChg>
        <pc:picChg chg="mod">
          <ac:chgData name="Rizzo, Paige" userId="d8f2929c-3ba7-4b37-9819-f9e567554ac0" providerId="ADAL" clId="{D66AF631-417E-4F8A-B456-D58F30777AD0}" dt="2022-10-10T18:27:13.654" v="2102" actId="207"/>
          <ac:picMkLst>
            <pc:docMk/>
            <pc:sldMk cId="220094860" sldId="264"/>
            <ac:picMk id="8" creationId="{F2631C9B-3A76-CA92-47A6-A98020BE9E1B}"/>
          </ac:picMkLst>
        </pc:picChg>
      </pc:sldChg>
      <pc:sldChg chg="modSp mod setBg">
        <pc:chgData name="Rizzo, Paige" userId="d8f2929c-3ba7-4b37-9819-f9e567554ac0" providerId="ADAL" clId="{D66AF631-417E-4F8A-B456-D58F30777AD0}" dt="2022-10-10T19:38:12.849" v="4046" actId="403"/>
        <pc:sldMkLst>
          <pc:docMk/>
          <pc:sldMk cId="772095417" sldId="265"/>
        </pc:sldMkLst>
        <pc:spChg chg="mod">
          <ac:chgData name="Rizzo, Paige" userId="d8f2929c-3ba7-4b37-9819-f9e567554ac0" providerId="ADAL" clId="{D66AF631-417E-4F8A-B456-D58F30777AD0}" dt="2022-10-10T19:37:49.776" v="4037" actId="1076"/>
          <ac:spMkLst>
            <pc:docMk/>
            <pc:sldMk cId="772095417" sldId="265"/>
            <ac:spMk id="5" creationId="{00000000-0000-0000-0000-000000000000}"/>
          </ac:spMkLst>
        </pc:spChg>
        <pc:spChg chg="mod">
          <ac:chgData name="Rizzo, Paige" userId="d8f2929c-3ba7-4b37-9819-f9e567554ac0" providerId="ADAL" clId="{D66AF631-417E-4F8A-B456-D58F30777AD0}" dt="2022-10-10T19:38:12.849" v="4046" actId="403"/>
          <ac:spMkLst>
            <pc:docMk/>
            <pc:sldMk cId="772095417" sldId="265"/>
            <ac:spMk id="13" creationId="{64032275-64EA-EDC3-E8BF-6A9DD2DA462A}"/>
          </ac:spMkLst>
        </pc:spChg>
      </pc:sldChg>
      <pc:sldChg chg="addSp delSp modSp mod ord setBg modAnim">
        <pc:chgData name="Rizzo, Paige" userId="d8f2929c-3ba7-4b37-9819-f9e567554ac0" providerId="ADAL" clId="{D66AF631-417E-4F8A-B456-D58F30777AD0}" dt="2022-10-10T18:20:04.380" v="2055"/>
        <pc:sldMkLst>
          <pc:docMk/>
          <pc:sldMk cId="2660421352" sldId="266"/>
        </pc:sldMkLst>
        <pc:spChg chg="mod">
          <ac:chgData name="Rizzo, Paige" userId="d8f2929c-3ba7-4b37-9819-f9e567554ac0" providerId="ADAL" clId="{D66AF631-417E-4F8A-B456-D58F30777AD0}" dt="2022-10-10T17:24:04.155" v="789" actId="1076"/>
          <ac:spMkLst>
            <pc:docMk/>
            <pc:sldMk cId="2660421352" sldId="266"/>
            <ac:spMk id="3" creationId="{AF4E2934-B798-DBFB-CBAF-6DAE6F82FF5F}"/>
          </ac:spMkLst>
        </pc:spChg>
        <pc:spChg chg="add mod">
          <ac:chgData name="Rizzo, Paige" userId="d8f2929c-3ba7-4b37-9819-f9e567554ac0" providerId="ADAL" clId="{D66AF631-417E-4F8A-B456-D58F30777AD0}" dt="2022-10-10T18:19:44.558" v="2054" actId="20577"/>
          <ac:spMkLst>
            <pc:docMk/>
            <pc:sldMk cId="2660421352" sldId="266"/>
            <ac:spMk id="5" creationId="{EB00255A-C5D6-5541-7656-ABDE30F201CF}"/>
          </ac:spMkLst>
        </pc:spChg>
        <pc:spChg chg="mod">
          <ac:chgData name="Rizzo, Paige" userId="d8f2929c-3ba7-4b37-9819-f9e567554ac0" providerId="ADAL" clId="{D66AF631-417E-4F8A-B456-D58F30777AD0}" dt="2022-10-10T18:13:56.047" v="2021" actId="14100"/>
          <ac:spMkLst>
            <pc:docMk/>
            <pc:sldMk cId="2660421352" sldId="266"/>
            <ac:spMk id="6" creationId="{D5535C61-418E-6F9A-A044-A9339977FAFC}"/>
          </ac:spMkLst>
        </pc:spChg>
        <pc:picChg chg="add mod">
          <ac:chgData name="Rizzo, Paige" userId="d8f2929c-3ba7-4b37-9819-f9e567554ac0" providerId="ADAL" clId="{D66AF631-417E-4F8A-B456-D58F30777AD0}" dt="2022-10-10T17:21:50.763" v="774" actId="1076"/>
          <ac:picMkLst>
            <pc:docMk/>
            <pc:sldMk cId="2660421352" sldId="266"/>
            <ac:picMk id="2" creationId="{B89BAE76-5D74-CE38-27AC-39F3C30ED112}"/>
          </ac:picMkLst>
        </pc:picChg>
        <pc:picChg chg="add mod">
          <ac:chgData name="Rizzo, Paige" userId="d8f2929c-3ba7-4b37-9819-f9e567554ac0" providerId="ADAL" clId="{D66AF631-417E-4F8A-B456-D58F30777AD0}" dt="2022-10-10T17:23:38.378" v="785"/>
          <ac:picMkLst>
            <pc:docMk/>
            <pc:sldMk cId="2660421352" sldId="266"/>
            <ac:picMk id="4" creationId="{6331E1BE-C970-BE04-4AEC-0EB79E12AF4B}"/>
          </ac:picMkLst>
        </pc:picChg>
        <pc:picChg chg="del mod">
          <ac:chgData name="Rizzo, Paige" userId="d8f2929c-3ba7-4b37-9819-f9e567554ac0" providerId="ADAL" clId="{D66AF631-417E-4F8A-B456-D58F30777AD0}" dt="2022-10-10T17:22:52.718" v="779" actId="21"/>
          <ac:picMkLst>
            <pc:docMk/>
            <pc:sldMk cId="2660421352" sldId="266"/>
            <ac:picMk id="8" creationId="{546F4D2F-C3D9-DC06-2ED3-2409AF157E11}"/>
          </ac:picMkLst>
        </pc:picChg>
        <pc:cxnChg chg="del">
          <ac:chgData name="Rizzo, Paige" userId="d8f2929c-3ba7-4b37-9819-f9e567554ac0" providerId="ADAL" clId="{D66AF631-417E-4F8A-B456-D58F30777AD0}" dt="2022-10-10T17:21:41.078" v="772" actId="478"/>
          <ac:cxnSpMkLst>
            <pc:docMk/>
            <pc:sldMk cId="2660421352" sldId="266"/>
            <ac:cxnSpMk id="44" creationId="{51E17C6A-AF28-4095-B1A6-E275BA06644D}"/>
          </ac:cxnSpMkLst>
        </pc:cxnChg>
      </pc:sldChg>
      <pc:sldChg chg="modSp mod ord setBg">
        <pc:chgData name="Rizzo, Paige" userId="d8f2929c-3ba7-4b37-9819-f9e567554ac0" providerId="ADAL" clId="{D66AF631-417E-4F8A-B456-D58F30777AD0}" dt="2022-10-21T20:00:22.421" v="6274"/>
        <pc:sldMkLst>
          <pc:docMk/>
          <pc:sldMk cId="490273841" sldId="270"/>
        </pc:sldMkLst>
        <pc:spChg chg="mod">
          <ac:chgData name="Rizzo, Paige" userId="d8f2929c-3ba7-4b37-9819-f9e567554ac0" providerId="ADAL" clId="{D66AF631-417E-4F8A-B456-D58F30777AD0}" dt="2022-10-10T18:06:41.010" v="1785" actId="404"/>
          <ac:spMkLst>
            <pc:docMk/>
            <pc:sldMk cId="490273841" sldId="270"/>
            <ac:spMk id="3" creationId="{00000000-0000-0000-0000-000000000000}"/>
          </ac:spMkLst>
        </pc:spChg>
      </pc:sldChg>
      <pc:sldChg chg="modSp mod setBg">
        <pc:chgData name="Rizzo, Paige" userId="d8f2929c-3ba7-4b37-9819-f9e567554ac0" providerId="ADAL" clId="{D66AF631-417E-4F8A-B456-D58F30777AD0}" dt="2022-10-21T19:59:36.570" v="6272" actId="20577"/>
        <pc:sldMkLst>
          <pc:docMk/>
          <pc:sldMk cId="1047242409" sldId="271"/>
        </pc:sldMkLst>
        <pc:spChg chg="mod">
          <ac:chgData name="Rizzo, Paige" userId="d8f2929c-3ba7-4b37-9819-f9e567554ac0" providerId="ADAL" clId="{D66AF631-417E-4F8A-B456-D58F30777AD0}" dt="2022-10-21T19:59:36.570" v="6272" actId="20577"/>
          <ac:spMkLst>
            <pc:docMk/>
            <pc:sldMk cId="1047242409" sldId="271"/>
            <ac:spMk id="3" creationId="{00000000-0000-0000-0000-000000000000}"/>
          </ac:spMkLst>
        </pc:spChg>
        <pc:spChg chg="mod">
          <ac:chgData name="Rizzo, Paige" userId="d8f2929c-3ba7-4b37-9819-f9e567554ac0" providerId="ADAL" clId="{D66AF631-417E-4F8A-B456-D58F30777AD0}" dt="2022-10-10T17:52:36.529" v="1215" actId="403"/>
          <ac:spMkLst>
            <pc:docMk/>
            <pc:sldMk cId="1047242409" sldId="271"/>
            <ac:spMk id="5" creationId="{00000000-0000-0000-0000-000000000000}"/>
          </ac:spMkLst>
        </pc:spChg>
        <pc:picChg chg="mod">
          <ac:chgData name="Rizzo, Paige" userId="d8f2929c-3ba7-4b37-9819-f9e567554ac0" providerId="ADAL" clId="{D66AF631-417E-4F8A-B456-D58F30777AD0}" dt="2022-10-10T17:52:06.613" v="1213" actId="1076"/>
          <ac:picMkLst>
            <pc:docMk/>
            <pc:sldMk cId="1047242409" sldId="271"/>
            <ac:picMk id="7" creationId="{00000000-0000-0000-0000-000000000000}"/>
          </ac:picMkLst>
        </pc:picChg>
      </pc:sldChg>
      <pc:sldChg chg="addSp delSp modSp mod setBg modAnim">
        <pc:chgData name="Rizzo, Paige" userId="d8f2929c-3ba7-4b37-9819-f9e567554ac0" providerId="ADAL" clId="{D66AF631-417E-4F8A-B456-D58F30777AD0}" dt="2022-10-10T19:05:37.243" v="3188" actId="14100"/>
        <pc:sldMkLst>
          <pc:docMk/>
          <pc:sldMk cId="4291553138" sldId="275"/>
        </pc:sldMkLst>
        <pc:spChg chg="mod">
          <ac:chgData name="Rizzo, Paige" userId="d8f2929c-3ba7-4b37-9819-f9e567554ac0" providerId="ADAL" clId="{D66AF631-417E-4F8A-B456-D58F30777AD0}" dt="2022-10-10T19:05:00.707" v="3177" actId="14100"/>
          <ac:spMkLst>
            <pc:docMk/>
            <pc:sldMk cId="4291553138" sldId="275"/>
            <ac:spMk id="3" creationId="{00000000-0000-0000-0000-000000000000}"/>
          </ac:spMkLst>
        </pc:spChg>
        <pc:spChg chg="add mod">
          <ac:chgData name="Rizzo, Paige" userId="d8f2929c-3ba7-4b37-9819-f9e567554ac0" providerId="ADAL" clId="{D66AF631-417E-4F8A-B456-D58F30777AD0}" dt="2022-10-10T19:05:31.765" v="3186" actId="1076"/>
          <ac:spMkLst>
            <pc:docMk/>
            <pc:sldMk cId="4291553138" sldId="275"/>
            <ac:spMk id="8" creationId="{2AD5439B-3296-B047-FBAC-4CE31902143B}"/>
          </ac:spMkLst>
        </pc:spChg>
        <pc:spChg chg="add mod">
          <ac:chgData name="Rizzo, Paige" userId="d8f2929c-3ba7-4b37-9819-f9e567554ac0" providerId="ADAL" clId="{D66AF631-417E-4F8A-B456-D58F30777AD0}" dt="2022-10-10T19:05:33.847" v="3187" actId="1076"/>
          <ac:spMkLst>
            <pc:docMk/>
            <pc:sldMk cId="4291553138" sldId="275"/>
            <ac:spMk id="9" creationId="{EDE16D75-40CD-BB87-7F3C-CDF3AF5DA25B}"/>
          </ac:spMkLst>
        </pc:spChg>
        <pc:picChg chg="add mod">
          <ac:chgData name="Rizzo, Paige" userId="d8f2929c-3ba7-4b37-9819-f9e567554ac0" providerId="ADAL" clId="{D66AF631-417E-4F8A-B456-D58F30777AD0}" dt="2022-10-10T19:05:07.691" v="3180" actId="14100"/>
          <ac:picMkLst>
            <pc:docMk/>
            <pc:sldMk cId="4291553138" sldId="275"/>
            <ac:picMk id="4" creationId="{F349701A-31A4-D973-DD5A-92D18D1EA052}"/>
          </ac:picMkLst>
        </pc:picChg>
        <pc:picChg chg="add del">
          <ac:chgData name="Rizzo, Paige" userId="d8f2929c-3ba7-4b37-9819-f9e567554ac0" providerId="ADAL" clId="{D66AF631-417E-4F8A-B456-D58F30777AD0}" dt="2022-10-10T19:00:06.462" v="2917" actId="22"/>
          <ac:picMkLst>
            <pc:docMk/>
            <pc:sldMk cId="4291553138" sldId="275"/>
            <ac:picMk id="6" creationId="{76C3D002-D9C9-23D5-B79D-C93F083A7D57}"/>
          </ac:picMkLst>
        </pc:picChg>
        <pc:picChg chg="mod">
          <ac:chgData name="Rizzo, Paige" userId="d8f2929c-3ba7-4b37-9819-f9e567554ac0" providerId="ADAL" clId="{D66AF631-417E-4F8A-B456-D58F30777AD0}" dt="2022-10-10T19:05:37.243" v="3188" actId="14100"/>
          <ac:picMkLst>
            <pc:docMk/>
            <pc:sldMk cId="4291553138" sldId="275"/>
            <ac:picMk id="7" creationId="{BD1CF010-816F-E646-FE0A-3F00DDFAC91F}"/>
          </ac:picMkLst>
        </pc:picChg>
      </pc:sldChg>
      <pc:sldChg chg="delSp modSp mod setBg">
        <pc:chgData name="Rizzo, Paige" userId="d8f2929c-3ba7-4b37-9819-f9e567554ac0" providerId="ADAL" clId="{D66AF631-417E-4F8A-B456-D58F30777AD0}" dt="2022-10-10T18:34:16.335" v="2192"/>
        <pc:sldMkLst>
          <pc:docMk/>
          <pc:sldMk cId="761825791" sldId="277"/>
        </pc:sldMkLst>
        <pc:spChg chg="mod">
          <ac:chgData name="Rizzo, Paige" userId="d8f2929c-3ba7-4b37-9819-f9e567554ac0" providerId="ADAL" clId="{D66AF631-417E-4F8A-B456-D58F30777AD0}" dt="2022-10-10T18:33:53.770" v="2188" actId="1076"/>
          <ac:spMkLst>
            <pc:docMk/>
            <pc:sldMk cId="761825791" sldId="277"/>
            <ac:spMk id="3" creationId="{00000000-0000-0000-0000-000000000000}"/>
          </ac:spMkLst>
        </pc:spChg>
        <pc:spChg chg="mod">
          <ac:chgData name="Rizzo, Paige" userId="d8f2929c-3ba7-4b37-9819-f9e567554ac0" providerId="ADAL" clId="{D66AF631-417E-4F8A-B456-D58F30777AD0}" dt="2022-10-10T18:34:00.772" v="2190" actId="14100"/>
          <ac:spMkLst>
            <pc:docMk/>
            <pc:sldMk cId="761825791" sldId="277"/>
            <ac:spMk id="6" creationId="{00000000-0000-0000-0000-000000000000}"/>
          </ac:spMkLst>
        </pc:spChg>
        <pc:spChg chg="del mod">
          <ac:chgData name="Rizzo, Paige" userId="d8f2929c-3ba7-4b37-9819-f9e567554ac0" providerId="ADAL" clId="{D66AF631-417E-4F8A-B456-D58F30777AD0}" dt="2022-10-10T18:33:16.980" v="2177" actId="478"/>
          <ac:spMkLst>
            <pc:docMk/>
            <pc:sldMk cId="761825791" sldId="277"/>
            <ac:spMk id="10" creationId="{3A00956F-34AA-1784-AA3B-A2DDBA0688A6}"/>
          </ac:spMkLst>
        </pc:spChg>
        <pc:picChg chg="mod">
          <ac:chgData name="Rizzo, Paige" userId="d8f2929c-3ba7-4b37-9819-f9e567554ac0" providerId="ADAL" clId="{D66AF631-417E-4F8A-B456-D58F30777AD0}" dt="2022-10-10T18:33:56.350" v="2189" actId="1076"/>
          <ac:picMkLst>
            <pc:docMk/>
            <pc:sldMk cId="761825791" sldId="277"/>
            <ac:picMk id="7" creationId="{00000000-0000-0000-0000-000000000000}"/>
          </ac:picMkLst>
        </pc:picChg>
      </pc:sldChg>
      <pc:sldChg chg="del setBg">
        <pc:chgData name="Rizzo, Paige" userId="d8f2929c-3ba7-4b37-9819-f9e567554ac0" providerId="ADAL" clId="{D66AF631-417E-4F8A-B456-D58F30777AD0}" dt="2022-10-10T18:21:25.821" v="2056" actId="47"/>
        <pc:sldMkLst>
          <pc:docMk/>
          <pc:sldMk cId="2794609181" sldId="278"/>
        </pc:sldMkLst>
      </pc:sldChg>
      <pc:sldChg chg="addSp delSp modSp del mod setBg">
        <pc:chgData name="Rizzo, Paige" userId="d8f2929c-3ba7-4b37-9819-f9e567554ac0" providerId="ADAL" clId="{D66AF631-417E-4F8A-B456-D58F30777AD0}" dt="2022-10-10T17:25:38.732" v="816" actId="47"/>
        <pc:sldMkLst>
          <pc:docMk/>
          <pc:sldMk cId="2789298373" sldId="279"/>
        </pc:sldMkLst>
        <pc:spChg chg="mod">
          <ac:chgData name="Rizzo, Paige" userId="d8f2929c-3ba7-4b37-9819-f9e567554ac0" providerId="ADAL" clId="{D66AF631-417E-4F8A-B456-D58F30777AD0}" dt="2022-10-10T17:24:22.030" v="792" actId="20577"/>
          <ac:spMkLst>
            <pc:docMk/>
            <pc:sldMk cId="2789298373" sldId="279"/>
            <ac:spMk id="3" creationId="{AF4E2934-B798-DBFB-CBAF-6DAE6F82FF5F}"/>
          </ac:spMkLst>
        </pc:spChg>
        <pc:spChg chg="mod">
          <ac:chgData name="Rizzo, Paige" userId="d8f2929c-3ba7-4b37-9819-f9e567554ac0" providerId="ADAL" clId="{D66AF631-417E-4F8A-B456-D58F30777AD0}" dt="2022-10-10T17:24:30.739" v="794" actId="1076"/>
          <ac:spMkLst>
            <pc:docMk/>
            <pc:sldMk cId="2789298373" sldId="279"/>
            <ac:spMk id="6" creationId="{D5535C61-418E-6F9A-A044-A9339977FAFC}"/>
          </ac:spMkLst>
        </pc:spChg>
        <pc:picChg chg="add mod">
          <ac:chgData name="Rizzo, Paige" userId="d8f2929c-3ba7-4b37-9819-f9e567554ac0" providerId="ADAL" clId="{D66AF631-417E-4F8A-B456-D58F30777AD0}" dt="2022-10-10T17:19:46.220" v="747" actId="1076"/>
          <ac:picMkLst>
            <pc:docMk/>
            <pc:sldMk cId="2789298373" sldId="279"/>
            <ac:picMk id="2" creationId="{32D80807-322E-F6DF-5475-748A3C767C03}"/>
          </ac:picMkLst>
        </pc:picChg>
        <pc:picChg chg="add mod">
          <ac:chgData name="Rizzo, Paige" userId="d8f2929c-3ba7-4b37-9819-f9e567554ac0" providerId="ADAL" clId="{D66AF631-417E-4F8A-B456-D58F30777AD0}" dt="2022-10-10T17:20:21.408" v="749" actId="1076"/>
          <ac:picMkLst>
            <pc:docMk/>
            <pc:sldMk cId="2789298373" sldId="279"/>
            <ac:picMk id="4" creationId="{9A82F5F6-F39E-187D-AAA8-CD678F5E3444}"/>
          </ac:picMkLst>
        </pc:picChg>
        <pc:cxnChg chg="del">
          <ac:chgData name="Rizzo, Paige" userId="d8f2929c-3ba7-4b37-9819-f9e567554ac0" providerId="ADAL" clId="{D66AF631-417E-4F8A-B456-D58F30777AD0}" dt="2022-10-10T17:24:34.854" v="795" actId="478"/>
          <ac:cxnSpMkLst>
            <pc:docMk/>
            <pc:sldMk cId="2789298373" sldId="279"/>
            <ac:cxnSpMk id="44" creationId="{51E17C6A-AF28-4095-B1A6-E275BA06644D}"/>
          </ac:cxnSpMkLst>
        </pc:cxnChg>
      </pc:sldChg>
      <pc:sldChg chg="modSp mod setBg modAnim">
        <pc:chgData name="Rizzo, Paige" userId="d8f2929c-3ba7-4b37-9819-f9e567554ac0" providerId="ADAL" clId="{D66AF631-417E-4F8A-B456-D58F30777AD0}" dt="2022-10-19T12:52:45.018" v="4393"/>
        <pc:sldMkLst>
          <pc:docMk/>
          <pc:sldMk cId="479762393" sldId="280"/>
        </pc:sldMkLst>
        <pc:spChg chg="mod">
          <ac:chgData name="Rizzo, Paige" userId="d8f2929c-3ba7-4b37-9819-f9e567554ac0" providerId="ADAL" clId="{D66AF631-417E-4F8A-B456-D58F30777AD0}" dt="2022-10-10T18:10:09.544" v="1914" actId="20577"/>
          <ac:spMkLst>
            <pc:docMk/>
            <pc:sldMk cId="479762393" sldId="280"/>
            <ac:spMk id="2" creationId="{00000000-0000-0000-0000-000000000000}"/>
          </ac:spMkLst>
        </pc:spChg>
        <pc:spChg chg="mod">
          <ac:chgData name="Rizzo, Paige" userId="d8f2929c-3ba7-4b37-9819-f9e567554ac0" providerId="ADAL" clId="{D66AF631-417E-4F8A-B456-D58F30777AD0}" dt="2022-10-10T18:08:07.048" v="1867" actId="20577"/>
          <ac:spMkLst>
            <pc:docMk/>
            <pc:sldMk cId="479762393" sldId="280"/>
            <ac:spMk id="4" creationId="{00000000-0000-0000-0000-000000000000}"/>
          </ac:spMkLst>
        </pc:spChg>
        <pc:picChg chg="mod">
          <ac:chgData name="Rizzo, Paige" userId="d8f2929c-3ba7-4b37-9819-f9e567554ac0" providerId="ADAL" clId="{D66AF631-417E-4F8A-B456-D58F30777AD0}" dt="2022-10-10T18:09:24.904" v="1886" actId="1076"/>
          <ac:picMkLst>
            <pc:docMk/>
            <pc:sldMk cId="479762393" sldId="280"/>
            <ac:picMk id="3" creationId="{BDA9155D-F9EF-9CE4-C8B6-3A863AC53035}"/>
          </ac:picMkLst>
        </pc:picChg>
        <pc:picChg chg="mod">
          <ac:chgData name="Rizzo, Paige" userId="d8f2929c-3ba7-4b37-9819-f9e567554ac0" providerId="ADAL" clId="{D66AF631-417E-4F8A-B456-D58F30777AD0}" dt="2022-10-10T18:09:29.113" v="1888" actId="1076"/>
          <ac:picMkLst>
            <pc:docMk/>
            <pc:sldMk cId="479762393" sldId="280"/>
            <ac:picMk id="5" creationId="{CF1BF24C-1581-5C14-7E12-2E5C7D0B9F6E}"/>
          </ac:picMkLst>
        </pc:picChg>
      </pc:sldChg>
      <pc:sldChg chg="setBg">
        <pc:chgData name="Rizzo, Paige" userId="d8f2929c-3ba7-4b37-9819-f9e567554ac0" providerId="ADAL" clId="{D66AF631-417E-4F8A-B456-D58F30777AD0}" dt="2022-10-10T15:13:54.916" v="306"/>
        <pc:sldMkLst>
          <pc:docMk/>
          <pc:sldMk cId="1091600293" sldId="281"/>
        </pc:sldMkLst>
      </pc:sldChg>
      <pc:sldChg chg="addSp delSp modSp mod setBg">
        <pc:chgData name="Rizzo, Paige" userId="d8f2929c-3ba7-4b37-9819-f9e567554ac0" providerId="ADAL" clId="{D66AF631-417E-4F8A-B456-D58F30777AD0}" dt="2022-10-21T18:31:56.778" v="5002" actId="20577"/>
        <pc:sldMkLst>
          <pc:docMk/>
          <pc:sldMk cId="2697530709" sldId="282"/>
        </pc:sldMkLst>
        <pc:spChg chg="add del">
          <ac:chgData name="Rizzo, Paige" userId="d8f2929c-3ba7-4b37-9819-f9e567554ac0" providerId="ADAL" clId="{D66AF631-417E-4F8A-B456-D58F30777AD0}" dt="2022-10-10T18:31:18.375" v="2163" actId="478"/>
          <ac:spMkLst>
            <pc:docMk/>
            <pc:sldMk cId="2697530709" sldId="282"/>
            <ac:spMk id="2" creationId="{50AAFF82-C529-5C6C-AF0F-2527F13751E3}"/>
          </ac:spMkLst>
        </pc:spChg>
        <pc:spChg chg="mod">
          <ac:chgData name="Rizzo, Paige" userId="d8f2929c-3ba7-4b37-9819-f9e567554ac0" providerId="ADAL" clId="{D66AF631-417E-4F8A-B456-D58F30777AD0}" dt="2022-10-10T18:32:11.047" v="2170" actId="1076"/>
          <ac:spMkLst>
            <pc:docMk/>
            <pc:sldMk cId="2697530709" sldId="282"/>
            <ac:spMk id="3" creationId="{AF4E2934-B798-DBFB-CBAF-6DAE6F82FF5F}"/>
          </ac:spMkLst>
        </pc:spChg>
        <pc:spChg chg="mod">
          <ac:chgData name="Rizzo, Paige" userId="d8f2929c-3ba7-4b37-9819-f9e567554ac0" providerId="ADAL" clId="{D66AF631-417E-4F8A-B456-D58F30777AD0}" dt="2022-10-21T18:31:56.778" v="5002" actId="20577"/>
          <ac:spMkLst>
            <pc:docMk/>
            <pc:sldMk cId="2697530709" sldId="282"/>
            <ac:spMk id="6" creationId="{D5535C61-418E-6F9A-A044-A9339977FAFC}"/>
          </ac:spMkLst>
        </pc:spChg>
        <pc:spChg chg="add del">
          <ac:chgData name="Rizzo, Paige" userId="d8f2929c-3ba7-4b37-9819-f9e567554ac0" providerId="ADAL" clId="{D66AF631-417E-4F8A-B456-D58F30777AD0}" dt="2022-10-10T18:32:07.500" v="2169" actId="478"/>
          <ac:spMkLst>
            <pc:docMk/>
            <pc:sldMk cId="2697530709" sldId="282"/>
            <ac:spMk id="9" creationId="{264B5CB7-D3B4-A949-F6CC-CB919CC66D80}"/>
          </ac:spMkLst>
        </pc:spChg>
        <pc:spChg chg="add">
          <ac:chgData name="Rizzo, Paige" userId="d8f2929c-3ba7-4b37-9819-f9e567554ac0" providerId="ADAL" clId="{D66AF631-417E-4F8A-B456-D58F30777AD0}" dt="2022-10-10T18:32:47.725" v="2174" actId="11529"/>
          <ac:spMkLst>
            <pc:docMk/>
            <pc:sldMk cId="2697530709" sldId="282"/>
            <ac:spMk id="10" creationId="{EF1B2C09-DAB5-69F5-E349-AA8AEE0039A5}"/>
          </ac:spMkLst>
        </pc:spChg>
        <pc:cxnChg chg="add del">
          <ac:chgData name="Rizzo, Paige" userId="d8f2929c-3ba7-4b37-9819-f9e567554ac0" providerId="ADAL" clId="{D66AF631-417E-4F8A-B456-D58F30777AD0}" dt="2022-10-10T18:31:31.412" v="2165" actId="478"/>
          <ac:cxnSpMkLst>
            <pc:docMk/>
            <pc:sldMk cId="2697530709" sldId="282"/>
            <ac:cxnSpMk id="5" creationId="{BC2317EF-95D8-79EB-7E20-F66F1792DAFF}"/>
          </ac:cxnSpMkLst>
        </pc:cxnChg>
        <pc:cxnChg chg="add del">
          <ac:chgData name="Rizzo, Paige" userId="d8f2929c-3ba7-4b37-9819-f9e567554ac0" providerId="ADAL" clId="{D66AF631-417E-4F8A-B456-D58F30777AD0}" dt="2022-10-10T18:31:41.707" v="2167" actId="478"/>
          <ac:cxnSpMkLst>
            <pc:docMk/>
            <pc:sldMk cId="2697530709" sldId="282"/>
            <ac:cxnSpMk id="8" creationId="{3CECDFF9-51E6-24FF-C570-85E1EBD61CAF}"/>
          </ac:cxnSpMkLst>
        </pc:cxnChg>
        <pc:cxnChg chg="del">
          <ac:chgData name="Rizzo, Paige" userId="d8f2929c-3ba7-4b37-9819-f9e567554ac0" providerId="ADAL" clId="{D66AF631-417E-4F8A-B456-D58F30777AD0}" dt="2022-10-10T18:29:42.524" v="2160" actId="478"/>
          <ac:cxnSpMkLst>
            <pc:docMk/>
            <pc:sldMk cId="2697530709" sldId="282"/>
            <ac:cxnSpMk id="44" creationId="{51E17C6A-AF28-4095-B1A6-E275BA06644D}"/>
          </ac:cxnSpMkLst>
        </pc:cxnChg>
      </pc:sldChg>
      <pc:sldChg chg="modSp mod setBg">
        <pc:chgData name="Rizzo, Paige" userId="d8f2929c-3ba7-4b37-9819-f9e567554ac0" providerId="ADAL" clId="{D66AF631-417E-4F8A-B456-D58F30777AD0}" dt="2022-10-19T17:45:20.059" v="4959" actId="20577"/>
        <pc:sldMkLst>
          <pc:docMk/>
          <pc:sldMk cId="1454662773" sldId="283"/>
        </pc:sldMkLst>
        <pc:spChg chg="mod">
          <ac:chgData name="Rizzo, Paige" userId="d8f2929c-3ba7-4b37-9819-f9e567554ac0" providerId="ADAL" clId="{D66AF631-417E-4F8A-B456-D58F30777AD0}" dt="2022-10-19T17:45:20.059" v="4959" actId="20577"/>
          <ac:spMkLst>
            <pc:docMk/>
            <pc:sldMk cId="1454662773" sldId="283"/>
            <ac:spMk id="5" creationId="{00000000-0000-0000-0000-000000000000}"/>
          </ac:spMkLst>
        </pc:spChg>
        <pc:picChg chg="mod">
          <ac:chgData name="Rizzo, Paige" userId="d8f2929c-3ba7-4b37-9819-f9e567554ac0" providerId="ADAL" clId="{D66AF631-417E-4F8A-B456-D58F30777AD0}" dt="2022-10-19T17:44:31.600" v="4911" actId="1076"/>
          <ac:picMkLst>
            <pc:docMk/>
            <pc:sldMk cId="1454662773" sldId="283"/>
            <ac:picMk id="8" creationId="{877DA3C5-AE88-0F2C-25FA-1689D1922D3C}"/>
          </ac:picMkLst>
        </pc:picChg>
      </pc:sldChg>
      <pc:sldChg chg="modSp mod setBg">
        <pc:chgData name="Rizzo, Paige" userId="d8f2929c-3ba7-4b37-9819-f9e567554ac0" providerId="ADAL" clId="{D66AF631-417E-4F8A-B456-D58F30777AD0}" dt="2022-10-10T18:53:39.086" v="2670" actId="14100"/>
        <pc:sldMkLst>
          <pc:docMk/>
          <pc:sldMk cId="1356422657" sldId="284"/>
        </pc:sldMkLst>
        <pc:graphicFrameChg chg="mod">
          <ac:chgData name="Rizzo, Paige" userId="d8f2929c-3ba7-4b37-9819-f9e567554ac0" providerId="ADAL" clId="{D66AF631-417E-4F8A-B456-D58F30777AD0}" dt="2022-10-10T18:53:32.281" v="2669" actId="20577"/>
          <ac:graphicFrameMkLst>
            <pc:docMk/>
            <pc:sldMk cId="1356422657" sldId="284"/>
            <ac:graphicFrameMk id="7" creationId="{275D444C-04F7-60BE-E3EF-B18884147471}"/>
          </ac:graphicFrameMkLst>
        </pc:graphicFrameChg>
        <pc:picChg chg="mod">
          <ac:chgData name="Rizzo, Paige" userId="d8f2929c-3ba7-4b37-9819-f9e567554ac0" providerId="ADAL" clId="{D66AF631-417E-4F8A-B456-D58F30777AD0}" dt="2022-10-10T18:53:39.086" v="2670" actId="14100"/>
          <ac:picMkLst>
            <pc:docMk/>
            <pc:sldMk cId="1356422657" sldId="284"/>
            <ac:picMk id="3" creationId="{BD542031-E60A-9131-C85A-8A890C08D7B1}"/>
          </ac:picMkLst>
        </pc:picChg>
      </pc:sldChg>
      <pc:sldChg chg="modSp mod setBg">
        <pc:chgData name="Rizzo, Paige" userId="d8f2929c-3ba7-4b37-9819-f9e567554ac0" providerId="ADAL" clId="{D66AF631-417E-4F8A-B456-D58F30777AD0}" dt="2022-10-10T18:55:11.550" v="2716" actId="1076"/>
        <pc:sldMkLst>
          <pc:docMk/>
          <pc:sldMk cId="2704462034" sldId="285"/>
        </pc:sldMkLst>
        <pc:spChg chg="mod">
          <ac:chgData name="Rizzo, Paige" userId="d8f2929c-3ba7-4b37-9819-f9e567554ac0" providerId="ADAL" clId="{D66AF631-417E-4F8A-B456-D58F30777AD0}" dt="2022-10-10T18:55:06.429" v="2715" actId="403"/>
          <ac:spMkLst>
            <pc:docMk/>
            <pc:sldMk cId="2704462034" sldId="285"/>
            <ac:spMk id="3" creationId="{AF4E2934-B798-DBFB-CBAF-6DAE6F82FF5F}"/>
          </ac:spMkLst>
        </pc:spChg>
        <pc:spChg chg="mod">
          <ac:chgData name="Rizzo, Paige" userId="d8f2929c-3ba7-4b37-9819-f9e567554ac0" providerId="ADAL" clId="{D66AF631-417E-4F8A-B456-D58F30777AD0}" dt="2022-10-10T18:55:11.550" v="2716" actId="1076"/>
          <ac:spMkLst>
            <pc:docMk/>
            <pc:sldMk cId="2704462034" sldId="285"/>
            <ac:spMk id="6" creationId="{D5535C61-418E-6F9A-A044-A9339977FAFC}"/>
          </ac:spMkLst>
        </pc:spChg>
      </pc:sldChg>
      <pc:sldChg chg="modSp mod setBg">
        <pc:chgData name="Rizzo, Paige" userId="d8f2929c-3ba7-4b37-9819-f9e567554ac0" providerId="ADAL" clId="{D66AF631-417E-4F8A-B456-D58F30777AD0}" dt="2022-10-19T16:01:40.622" v="4755" actId="1076"/>
        <pc:sldMkLst>
          <pc:docMk/>
          <pc:sldMk cId="3369020576" sldId="286"/>
        </pc:sldMkLst>
        <pc:spChg chg="mod">
          <ac:chgData name="Rizzo, Paige" userId="d8f2929c-3ba7-4b37-9819-f9e567554ac0" providerId="ADAL" clId="{D66AF631-417E-4F8A-B456-D58F30777AD0}" dt="2022-10-10T18:36:47.890" v="2206" actId="403"/>
          <ac:spMkLst>
            <pc:docMk/>
            <pc:sldMk cId="3369020576" sldId="286"/>
            <ac:spMk id="3" creationId="{AF4E2934-B798-DBFB-CBAF-6DAE6F82FF5F}"/>
          </ac:spMkLst>
        </pc:spChg>
        <pc:spChg chg="mod">
          <ac:chgData name="Rizzo, Paige" userId="d8f2929c-3ba7-4b37-9819-f9e567554ac0" providerId="ADAL" clId="{D66AF631-417E-4F8A-B456-D58F30777AD0}" dt="2022-10-19T16:01:40.622" v="4755" actId="1076"/>
          <ac:spMkLst>
            <pc:docMk/>
            <pc:sldMk cId="3369020576" sldId="286"/>
            <ac:spMk id="6" creationId="{D5535C61-418E-6F9A-A044-A9339977FAFC}"/>
          </ac:spMkLst>
        </pc:spChg>
      </pc:sldChg>
      <pc:sldChg chg="modSp mod ord setBg">
        <pc:chgData name="Rizzo, Paige" userId="d8f2929c-3ba7-4b37-9819-f9e567554ac0" providerId="ADAL" clId="{D66AF631-417E-4F8A-B456-D58F30777AD0}" dt="2022-10-20T18:19:19.580" v="4997"/>
        <pc:sldMkLst>
          <pc:docMk/>
          <pc:sldMk cId="2021188249" sldId="296"/>
        </pc:sldMkLst>
        <pc:spChg chg="mod">
          <ac:chgData name="Rizzo, Paige" userId="d8f2929c-3ba7-4b37-9819-f9e567554ac0" providerId="ADAL" clId="{D66AF631-417E-4F8A-B456-D58F30777AD0}" dt="2022-10-19T19:23:10.907" v="4976" actId="207"/>
          <ac:spMkLst>
            <pc:docMk/>
            <pc:sldMk cId="2021188249" sldId="296"/>
            <ac:spMk id="3" creationId="{00000000-0000-0000-0000-000000000000}"/>
          </ac:spMkLst>
        </pc:spChg>
        <pc:spChg chg="mod">
          <ac:chgData name="Rizzo, Paige" userId="d8f2929c-3ba7-4b37-9819-f9e567554ac0" providerId="ADAL" clId="{D66AF631-417E-4F8A-B456-D58F30777AD0}" dt="2022-10-19T16:10:32.821" v="4817" actId="1076"/>
          <ac:spMkLst>
            <pc:docMk/>
            <pc:sldMk cId="2021188249" sldId="296"/>
            <ac:spMk id="24" creationId="{2182AC59-793E-40CB-B7C9-604E501EC64F}"/>
          </ac:spMkLst>
        </pc:spChg>
        <pc:spChg chg="mod">
          <ac:chgData name="Rizzo, Paige" userId="d8f2929c-3ba7-4b37-9819-f9e567554ac0" providerId="ADAL" clId="{D66AF631-417E-4F8A-B456-D58F30777AD0}" dt="2022-10-17T20:27:49.433" v="4123" actId="1076"/>
          <ac:spMkLst>
            <pc:docMk/>
            <pc:sldMk cId="2021188249" sldId="296"/>
            <ac:spMk id="26" creationId="{B9146460-B7B4-4B2F-B3B0-9281B5E3F23F}"/>
          </ac:spMkLst>
        </pc:spChg>
        <pc:picChg chg="mod">
          <ac:chgData name="Rizzo, Paige" userId="d8f2929c-3ba7-4b37-9819-f9e567554ac0" providerId="ADAL" clId="{D66AF631-417E-4F8A-B456-D58F30777AD0}" dt="2022-10-10T18:41:11.957" v="2270" actId="207"/>
          <ac:picMkLst>
            <pc:docMk/>
            <pc:sldMk cId="2021188249" sldId="296"/>
            <ac:picMk id="2" creationId="{00000000-0000-0000-0000-000000000000}"/>
          </ac:picMkLst>
        </pc:picChg>
      </pc:sldChg>
      <pc:sldChg chg="setBg">
        <pc:chgData name="Rizzo, Paige" userId="d8f2929c-3ba7-4b37-9819-f9e567554ac0" providerId="ADAL" clId="{D66AF631-417E-4F8A-B456-D58F30777AD0}" dt="2022-10-10T18:39:57.522" v="2249"/>
        <pc:sldMkLst>
          <pc:docMk/>
          <pc:sldMk cId="1499417506" sldId="314"/>
        </pc:sldMkLst>
      </pc:sldChg>
      <pc:sldChg chg="modSp mod setBg">
        <pc:chgData name="Rizzo, Paige" userId="d8f2929c-3ba7-4b37-9819-f9e567554ac0" providerId="ADAL" clId="{D66AF631-417E-4F8A-B456-D58F30777AD0}" dt="2022-10-25T14:59:05.679" v="6477" actId="20577"/>
        <pc:sldMkLst>
          <pc:docMk/>
          <pc:sldMk cId="1638052546" sldId="333"/>
        </pc:sldMkLst>
        <pc:spChg chg="mod">
          <ac:chgData name="Rizzo, Paige" userId="d8f2929c-3ba7-4b37-9819-f9e567554ac0" providerId="ADAL" clId="{D66AF631-417E-4F8A-B456-D58F30777AD0}" dt="2022-10-25T14:59:05.679" v="6477" actId="20577"/>
          <ac:spMkLst>
            <pc:docMk/>
            <pc:sldMk cId="1638052546" sldId="333"/>
            <ac:spMk id="14" creationId="{3687607E-50DE-41F5-B530-636B3DC0AEE2}"/>
          </ac:spMkLst>
        </pc:spChg>
        <pc:picChg chg="mod">
          <ac:chgData name="Rizzo, Paige" userId="d8f2929c-3ba7-4b37-9819-f9e567554ac0" providerId="ADAL" clId="{D66AF631-417E-4F8A-B456-D58F30777AD0}" dt="2022-10-10T18:38:08.494" v="2227" actId="207"/>
          <ac:picMkLst>
            <pc:docMk/>
            <pc:sldMk cId="1638052546" sldId="333"/>
            <ac:picMk id="24" creationId="{0DD6904D-4470-4AC3-B61C-C0CFED7715AB}"/>
          </ac:picMkLst>
        </pc:picChg>
      </pc:sldChg>
      <pc:sldChg chg="addSp modSp mod setBg">
        <pc:chgData name="Rizzo, Paige" userId="d8f2929c-3ba7-4b37-9819-f9e567554ac0" providerId="ADAL" clId="{D66AF631-417E-4F8A-B456-D58F30777AD0}" dt="2022-10-10T19:25:23.770" v="3660" actId="20577"/>
        <pc:sldMkLst>
          <pc:docMk/>
          <pc:sldMk cId="112172507" sldId="334"/>
        </pc:sldMkLst>
        <pc:spChg chg="mod">
          <ac:chgData name="Rizzo, Paige" userId="d8f2929c-3ba7-4b37-9819-f9e567554ac0" providerId="ADAL" clId="{D66AF631-417E-4F8A-B456-D58F30777AD0}" dt="2022-10-10T18:39:26.811" v="2239" actId="113"/>
          <ac:spMkLst>
            <pc:docMk/>
            <pc:sldMk cId="112172507" sldId="334"/>
            <ac:spMk id="12" creationId="{E6C8ACE9-568A-4E28-900F-38310ACA9DD5}"/>
          </ac:spMkLst>
        </pc:spChg>
        <pc:spChg chg="mod">
          <ac:chgData name="Rizzo, Paige" userId="d8f2929c-3ba7-4b37-9819-f9e567554ac0" providerId="ADAL" clId="{D66AF631-417E-4F8A-B456-D58F30777AD0}" dt="2022-10-10T19:25:23.770" v="3660" actId="20577"/>
          <ac:spMkLst>
            <pc:docMk/>
            <pc:sldMk cId="112172507" sldId="334"/>
            <ac:spMk id="13" creationId="{6DBB85B6-075B-48BA-A368-93BC5403E9F6}"/>
          </ac:spMkLst>
        </pc:spChg>
        <pc:spChg chg="mod">
          <ac:chgData name="Rizzo, Paige" userId="d8f2929c-3ba7-4b37-9819-f9e567554ac0" providerId="ADAL" clId="{D66AF631-417E-4F8A-B456-D58F30777AD0}" dt="2022-10-10T19:21:41.247" v="3468" actId="1076"/>
          <ac:spMkLst>
            <pc:docMk/>
            <pc:sldMk cId="112172507" sldId="334"/>
            <ac:spMk id="15" creationId="{F2F52146-2D62-4B30-BABE-80F15A5FC743}"/>
          </ac:spMkLst>
        </pc:spChg>
        <pc:spChg chg="mod">
          <ac:chgData name="Rizzo, Paige" userId="d8f2929c-3ba7-4b37-9819-f9e567554ac0" providerId="ADAL" clId="{D66AF631-417E-4F8A-B456-D58F30777AD0}" dt="2022-10-10T19:21:48.564" v="3471" actId="1076"/>
          <ac:spMkLst>
            <pc:docMk/>
            <pc:sldMk cId="112172507" sldId="334"/>
            <ac:spMk id="16" creationId="{7C25743B-D2D5-43F2-8994-2DAC71E76056}"/>
          </ac:spMkLst>
        </pc:spChg>
        <pc:spChg chg="mod">
          <ac:chgData name="Rizzo, Paige" userId="d8f2929c-3ba7-4b37-9819-f9e567554ac0" providerId="ADAL" clId="{D66AF631-417E-4F8A-B456-D58F30777AD0}" dt="2022-10-10T19:21:53.084" v="3472" actId="1076"/>
          <ac:spMkLst>
            <pc:docMk/>
            <pc:sldMk cId="112172507" sldId="334"/>
            <ac:spMk id="18" creationId="{5A053DDD-15A2-4758-A1E7-576F500F82AB}"/>
          </ac:spMkLst>
        </pc:spChg>
        <pc:picChg chg="add mod">
          <ac:chgData name="Rizzo, Paige" userId="d8f2929c-3ba7-4b37-9819-f9e567554ac0" providerId="ADAL" clId="{D66AF631-417E-4F8A-B456-D58F30777AD0}" dt="2022-10-10T19:23:19.188" v="3531" actId="1076"/>
          <ac:picMkLst>
            <pc:docMk/>
            <pc:sldMk cId="112172507" sldId="334"/>
            <ac:picMk id="2" creationId="{441BD00F-897F-F64A-116D-AC347CD50BE7}"/>
          </ac:picMkLst>
        </pc:picChg>
        <pc:picChg chg="mod">
          <ac:chgData name="Rizzo, Paige" userId="d8f2929c-3ba7-4b37-9819-f9e567554ac0" providerId="ADAL" clId="{D66AF631-417E-4F8A-B456-D58F30777AD0}" dt="2022-10-10T19:23:23.595" v="3532" actId="1076"/>
          <ac:picMkLst>
            <pc:docMk/>
            <pc:sldMk cId="112172507" sldId="334"/>
            <ac:picMk id="3" creationId="{1984EC5E-9DFF-43C0-8914-8B8FDED010DE}"/>
          </ac:picMkLst>
        </pc:picChg>
      </pc:sldChg>
      <pc:sldChg chg="modSp mod setBg">
        <pc:chgData name="Rizzo, Paige" userId="d8f2929c-3ba7-4b37-9819-f9e567554ac0" providerId="ADAL" clId="{D66AF631-417E-4F8A-B456-D58F30777AD0}" dt="2022-10-10T18:39:49.467" v="2248" actId="1076"/>
        <pc:sldMkLst>
          <pc:docMk/>
          <pc:sldMk cId="4149866477" sldId="335"/>
        </pc:sldMkLst>
        <pc:spChg chg="mod">
          <ac:chgData name="Rizzo, Paige" userId="d8f2929c-3ba7-4b37-9819-f9e567554ac0" providerId="ADAL" clId="{D66AF631-417E-4F8A-B456-D58F30777AD0}" dt="2022-10-10T18:39:34.582" v="2241" actId="14100"/>
          <ac:spMkLst>
            <pc:docMk/>
            <pc:sldMk cId="4149866477" sldId="335"/>
            <ac:spMk id="10" creationId="{46DC0AFC-BC3B-4D15-A5FF-863D461C25D3}"/>
          </ac:spMkLst>
        </pc:spChg>
        <pc:spChg chg="mod">
          <ac:chgData name="Rizzo, Paige" userId="d8f2929c-3ba7-4b37-9819-f9e567554ac0" providerId="ADAL" clId="{D66AF631-417E-4F8A-B456-D58F30777AD0}" dt="2022-10-10T18:39:49.467" v="2248" actId="1076"/>
          <ac:spMkLst>
            <pc:docMk/>
            <pc:sldMk cId="4149866477" sldId="335"/>
            <ac:spMk id="14" creationId="{26200F1C-9153-4E11-9123-74936318F981}"/>
          </ac:spMkLst>
        </pc:spChg>
        <pc:spChg chg="mod">
          <ac:chgData name="Rizzo, Paige" userId="d8f2929c-3ba7-4b37-9819-f9e567554ac0" providerId="ADAL" clId="{D66AF631-417E-4F8A-B456-D58F30777AD0}" dt="2022-10-10T18:39:45.413" v="2247" actId="27636"/>
          <ac:spMkLst>
            <pc:docMk/>
            <pc:sldMk cId="4149866477" sldId="335"/>
            <ac:spMk id="18" creationId="{608C53B4-82FF-4A1F-8A65-0089C712BA57}"/>
          </ac:spMkLst>
        </pc:spChg>
      </pc:sldChg>
      <pc:sldChg chg="addSp delSp modSp mod setBg">
        <pc:chgData name="Rizzo, Paige" userId="d8f2929c-3ba7-4b37-9819-f9e567554ac0" providerId="ADAL" clId="{D66AF631-417E-4F8A-B456-D58F30777AD0}" dt="2022-10-10T19:36:24.063" v="4012" actId="692"/>
        <pc:sldMkLst>
          <pc:docMk/>
          <pc:sldMk cId="284327690" sldId="336"/>
        </pc:sldMkLst>
        <pc:spChg chg="add mod">
          <ac:chgData name="Rizzo, Paige" userId="d8f2929c-3ba7-4b37-9819-f9e567554ac0" providerId="ADAL" clId="{D66AF631-417E-4F8A-B456-D58F30777AD0}" dt="2022-10-10T19:36:24.063" v="4012" actId="692"/>
          <ac:spMkLst>
            <pc:docMk/>
            <pc:sldMk cId="284327690" sldId="336"/>
            <ac:spMk id="2" creationId="{766FF986-2895-6816-0D82-85700DAC6A5F}"/>
          </ac:spMkLst>
        </pc:spChg>
        <pc:spChg chg="add mod">
          <ac:chgData name="Rizzo, Paige" userId="d8f2929c-3ba7-4b37-9819-f9e567554ac0" providerId="ADAL" clId="{D66AF631-417E-4F8A-B456-D58F30777AD0}" dt="2022-10-10T19:33:22.460" v="3826" actId="1076"/>
          <ac:spMkLst>
            <pc:docMk/>
            <pc:sldMk cId="284327690" sldId="336"/>
            <ac:spMk id="13" creationId="{469162BC-0721-75F5-2D7D-E25A8AEB28BF}"/>
          </ac:spMkLst>
        </pc:spChg>
        <pc:spChg chg="mod">
          <ac:chgData name="Rizzo, Paige" userId="d8f2929c-3ba7-4b37-9819-f9e567554ac0" providerId="ADAL" clId="{D66AF631-417E-4F8A-B456-D58F30777AD0}" dt="2022-10-10T19:35:58.680" v="4007" actId="255"/>
          <ac:spMkLst>
            <pc:docMk/>
            <pc:sldMk cId="284327690" sldId="336"/>
            <ac:spMk id="81" creationId="{D1796E98-FE0B-456A-91B8-62E4F80DAA4F}"/>
          </ac:spMkLst>
        </pc:spChg>
        <pc:spChg chg="mod">
          <ac:chgData name="Rizzo, Paige" userId="d8f2929c-3ba7-4b37-9819-f9e567554ac0" providerId="ADAL" clId="{D66AF631-417E-4F8A-B456-D58F30777AD0}" dt="2022-10-10T19:35:39.862" v="4001" actId="14100"/>
          <ac:spMkLst>
            <pc:docMk/>
            <pc:sldMk cId="284327690" sldId="336"/>
            <ac:spMk id="111" creationId="{CFEF8BEB-2351-4723-8F0E-249D86054B05}"/>
          </ac:spMkLst>
        </pc:spChg>
        <pc:spChg chg="mod">
          <ac:chgData name="Rizzo, Paige" userId="d8f2929c-3ba7-4b37-9819-f9e567554ac0" providerId="ADAL" clId="{D66AF631-417E-4F8A-B456-D58F30777AD0}" dt="2022-10-10T19:29:23.151" v="3665" actId="1076"/>
          <ac:spMkLst>
            <pc:docMk/>
            <pc:sldMk cId="284327690" sldId="336"/>
            <ac:spMk id="121" creationId="{6A01A837-D167-4BD7-9CBD-325015543FE1}"/>
          </ac:spMkLst>
        </pc:spChg>
        <pc:spChg chg="mod">
          <ac:chgData name="Rizzo, Paige" userId="d8f2929c-3ba7-4b37-9819-f9e567554ac0" providerId="ADAL" clId="{D66AF631-417E-4F8A-B456-D58F30777AD0}" dt="2022-10-10T19:30:44.959" v="3673" actId="1076"/>
          <ac:spMkLst>
            <pc:docMk/>
            <pc:sldMk cId="284327690" sldId="336"/>
            <ac:spMk id="149" creationId="{7224FD02-506E-46F7-A09B-2172E1C1061C}"/>
          </ac:spMkLst>
        </pc:spChg>
        <pc:picChg chg="add del mod">
          <ac:chgData name="Rizzo, Paige" userId="d8f2929c-3ba7-4b37-9819-f9e567554ac0" providerId="ADAL" clId="{D66AF631-417E-4F8A-B456-D58F30777AD0}" dt="2022-10-10T19:30:18.246" v="3670"/>
          <ac:picMkLst>
            <pc:docMk/>
            <pc:sldMk cId="284327690" sldId="336"/>
            <ac:picMk id="3" creationId="{5F56851C-1AE1-C509-68E2-372955AD9187}"/>
          </ac:picMkLst>
        </pc:picChg>
        <pc:picChg chg="add del mod">
          <ac:chgData name="Rizzo, Paige" userId="d8f2929c-3ba7-4b37-9819-f9e567554ac0" providerId="ADAL" clId="{D66AF631-417E-4F8A-B456-D58F30777AD0}" dt="2022-10-10T19:30:18.246" v="3670"/>
          <ac:picMkLst>
            <pc:docMk/>
            <pc:sldMk cId="284327690" sldId="336"/>
            <ac:picMk id="4" creationId="{FAF51302-0169-2C5C-2F37-1B159607CBCF}"/>
          </ac:picMkLst>
        </pc:picChg>
        <pc:picChg chg="add del mod">
          <ac:chgData name="Rizzo, Paige" userId="d8f2929c-3ba7-4b37-9819-f9e567554ac0" providerId="ADAL" clId="{D66AF631-417E-4F8A-B456-D58F30777AD0}" dt="2022-10-10T19:30:18.246" v="3670"/>
          <ac:picMkLst>
            <pc:docMk/>
            <pc:sldMk cId="284327690" sldId="336"/>
            <ac:picMk id="5" creationId="{B98BCADC-A255-9B44-66E0-19EF36B20C69}"/>
          </ac:picMkLst>
        </pc:picChg>
        <pc:picChg chg="add del mod">
          <ac:chgData name="Rizzo, Paige" userId="d8f2929c-3ba7-4b37-9819-f9e567554ac0" providerId="ADAL" clId="{D66AF631-417E-4F8A-B456-D58F30777AD0}" dt="2022-10-10T19:30:18.246" v="3670"/>
          <ac:picMkLst>
            <pc:docMk/>
            <pc:sldMk cId="284327690" sldId="336"/>
            <ac:picMk id="6" creationId="{CE11C954-D708-5613-D19F-4C0FEBE0E5FE}"/>
          </ac:picMkLst>
        </pc:picChg>
        <pc:picChg chg="add del mod">
          <ac:chgData name="Rizzo, Paige" userId="d8f2929c-3ba7-4b37-9819-f9e567554ac0" providerId="ADAL" clId="{D66AF631-417E-4F8A-B456-D58F30777AD0}" dt="2022-10-10T19:30:18.246" v="3670"/>
          <ac:picMkLst>
            <pc:docMk/>
            <pc:sldMk cId="284327690" sldId="336"/>
            <ac:picMk id="7" creationId="{7C2762F4-DCB0-2FB8-798F-2A36D438E6CC}"/>
          </ac:picMkLst>
        </pc:picChg>
        <pc:picChg chg="add del mod">
          <ac:chgData name="Rizzo, Paige" userId="d8f2929c-3ba7-4b37-9819-f9e567554ac0" providerId="ADAL" clId="{D66AF631-417E-4F8A-B456-D58F30777AD0}" dt="2022-10-10T19:30:18.246" v="3670"/>
          <ac:picMkLst>
            <pc:docMk/>
            <pc:sldMk cId="284327690" sldId="336"/>
            <ac:picMk id="8" creationId="{3D34A865-8074-22B9-1498-968146E0F30D}"/>
          </ac:picMkLst>
        </pc:picChg>
        <pc:picChg chg="add del mod">
          <ac:chgData name="Rizzo, Paige" userId="d8f2929c-3ba7-4b37-9819-f9e567554ac0" providerId="ADAL" clId="{D66AF631-417E-4F8A-B456-D58F30777AD0}" dt="2022-10-10T19:30:18.246" v="3670"/>
          <ac:picMkLst>
            <pc:docMk/>
            <pc:sldMk cId="284327690" sldId="336"/>
            <ac:picMk id="9" creationId="{58982AE5-DDCE-3D00-70F0-A5923D90931F}"/>
          </ac:picMkLst>
        </pc:picChg>
        <pc:picChg chg="add del mod">
          <ac:chgData name="Rizzo, Paige" userId="d8f2929c-3ba7-4b37-9819-f9e567554ac0" providerId="ADAL" clId="{D66AF631-417E-4F8A-B456-D58F30777AD0}" dt="2022-10-10T19:30:18.246" v="3670"/>
          <ac:picMkLst>
            <pc:docMk/>
            <pc:sldMk cId="284327690" sldId="336"/>
            <ac:picMk id="10" creationId="{73D1FE1F-8781-7D1A-0E4B-8C4F07AD08B7}"/>
          </ac:picMkLst>
        </pc:picChg>
        <pc:picChg chg="add del mod">
          <ac:chgData name="Rizzo, Paige" userId="d8f2929c-3ba7-4b37-9819-f9e567554ac0" providerId="ADAL" clId="{D66AF631-417E-4F8A-B456-D58F30777AD0}" dt="2022-10-10T19:30:18.246" v="3670"/>
          <ac:picMkLst>
            <pc:docMk/>
            <pc:sldMk cId="284327690" sldId="336"/>
            <ac:picMk id="11" creationId="{083575B4-5127-1BDD-911C-CD7536F7D34E}"/>
          </ac:picMkLst>
        </pc:picChg>
        <pc:picChg chg="mod">
          <ac:chgData name="Rizzo, Paige" userId="d8f2929c-3ba7-4b37-9819-f9e567554ac0" providerId="ADAL" clId="{D66AF631-417E-4F8A-B456-D58F30777AD0}" dt="2022-10-10T19:30:52.426" v="3674" actId="1076"/>
          <ac:picMkLst>
            <pc:docMk/>
            <pc:sldMk cId="284327690" sldId="336"/>
            <ac:picMk id="119" creationId="{B0215DC8-2B23-428F-88B0-A9B3B7027AE5}"/>
          </ac:picMkLst>
        </pc:picChg>
        <pc:picChg chg="mod">
          <ac:chgData name="Rizzo, Paige" userId="d8f2929c-3ba7-4b37-9819-f9e567554ac0" providerId="ADAL" clId="{D66AF631-417E-4F8A-B456-D58F30777AD0}" dt="2022-10-10T19:30:35.973" v="3671" actId="1076"/>
          <ac:picMkLst>
            <pc:docMk/>
            <pc:sldMk cId="284327690" sldId="336"/>
            <ac:picMk id="123" creationId="{9F24DDBB-4591-4908-A221-2EB453CA4F1D}"/>
          </ac:picMkLst>
        </pc:picChg>
        <pc:picChg chg="mod">
          <ac:chgData name="Rizzo, Paige" userId="d8f2929c-3ba7-4b37-9819-f9e567554ac0" providerId="ADAL" clId="{D66AF631-417E-4F8A-B456-D58F30777AD0}" dt="2022-10-10T19:30:35.973" v="3671" actId="1076"/>
          <ac:picMkLst>
            <pc:docMk/>
            <pc:sldMk cId="284327690" sldId="336"/>
            <ac:picMk id="125" creationId="{F6F1C66F-0CCF-44A1-B2D3-39E49927641E}"/>
          </ac:picMkLst>
        </pc:picChg>
        <pc:picChg chg="mod">
          <ac:chgData name="Rizzo, Paige" userId="d8f2929c-3ba7-4b37-9819-f9e567554ac0" providerId="ADAL" clId="{D66AF631-417E-4F8A-B456-D58F30777AD0}" dt="2022-10-10T19:30:35.973" v="3671" actId="1076"/>
          <ac:picMkLst>
            <pc:docMk/>
            <pc:sldMk cId="284327690" sldId="336"/>
            <ac:picMk id="127" creationId="{E9685D69-60B8-4075-ACA3-C05B0EE8CB59}"/>
          </ac:picMkLst>
        </pc:picChg>
        <pc:picChg chg="mod">
          <ac:chgData name="Rizzo, Paige" userId="d8f2929c-3ba7-4b37-9819-f9e567554ac0" providerId="ADAL" clId="{D66AF631-417E-4F8A-B456-D58F30777AD0}" dt="2022-10-10T19:30:35.973" v="3671" actId="1076"/>
          <ac:picMkLst>
            <pc:docMk/>
            <pc:sldMk cId="284327690" sldId="336"/>
            <ac:picMk id="129" creationId="{A5FD3FDF-E419-4DAF-A093-0D67DDB038AA}"/>
          </ac:picMkLst>
        </pc:picChg>
        <pc:picChg chg="mod">
          <ac:chgData name="Rizzo, Paige" userId="d8f2929c-3ba7-4b37-9819-f9e567554ac0" providerId="ADAL" clId="{D66AF631-417E-4F8A-B456-D58F30777AD0}" dt="2022-10-10T19:30:35.973" v="3671" actId="1076"/>
          <ac:picMkLst>
            <pc:docMk/>
            <pc:sldMk cId="284327690" sldId="336"/>
            <ac:picMk id="131" creationId="{8D075D41-485D-469B-979B-6B170B5A0D87}"/>
          </ac:picMkLst>
        </pc:picChg>
        <pc:picChg chg="mod">
          <ac:chgData name="Rizzo, Paige" userId="d8f2929c-3ba7-4b37-9819-f9e567554ac0" providerId="ADAL" clId="{D66AF631-417E-4F8A-B456-D58F30777AD0}" dt="2022-10-10T19:30:35.973" v="3671" actId="1076"/>
          <ac:picMkLst>
            <pc:docMk/>
            <pc:sldMk cId="284327690" sldId="336"/>
            <ac:picMk id="133" creationId="{4B0EA819-21DD-417C-83F6-33B344FC1DE3}"/>
          </ac:picMkLst>
        </pc:picChg>
        <pc:picChg chg="mod">
          <ac:chgData name="Rizzo, Paige" userId="d8f2929c-3ba7-4b37-9819-f9e567554ac0" providerId="ADAL" clId="{D66AF631-417E-4F8A-B456-D58F30777AD0}" dt="2022-10-10T19:30:35.973" v="3671" actId="1076"/>
          <ac:picMkLst>
            <pc:docMk/>
            <pc:sldMk cId="284327690" sldId="336"/>
            <ac:picMk id="135" creationId="{9BD46CD2-51B9-4DA3-9B88-3984BA1BEEC3}"/>
          </ac:picMkLst>
        </pc:picChg>
        <pc:picChg chg="mod">
          <ac:chgData name="Rizzo, Paige" userId="d8f2929c-3ba7-4b37-9819-f9e567554ac0" providerId="ADAL" clId="{D66AF631-417E-4F8A-B456-D58F30777AD0}" dt="2022-10-10T19:30:35.973" v="3671" actId="1076"/>
          <ac:picMkLst>
            <pc:docMk/>
            <pc:sldMk cId="284327690" sldId="336"/>
            <ac:picMk id="137" creationId="{17F05EC8-CE80-42E5-A92F-D83FFC331A8C}"/>
          </ac:picMkLst>
        </pc:picChg>
        <pc:picChg chg="mod">
          <ac:chgData name="Rizzo, Paige" userId="d8f2929c-3ba7-4b37-9819-f9e567554ac0" providerId="ADAL" clId="{D66AF631-417E-4F8A-B456-D58F30777AD0}" dt="2022-10-10T19:30:35.973" v="3671" actId="1076"/>
          <ac:picMkLst>
            <pc:docMk/>
            <pc:sldMk cId="284327690" sldId="336"/>
            <ac:picMk id="139" creationId="{69D25C6C-B3AC-400D-888D-1F9C560FEF8F}"/>
          </ac:picMkLst>
        </pc:picChg>
        <pc:picChg chg="mod">
          <ac:chgData name="Rizzo, Paige" userId="d8f2929c-3ba7-4b37-9819-f9e567554ac0" providerId="ADAL" clId="{D66AF631-417E-4F8A-B456-D58F30777AD0}" dt="2022-10-10T19:30:35.973" v="3671" actId="1076"/>
          <ac:picMkLst>
            <pc:docMk/>
            <pc:sldMk cId="284327690" sldId="336"/>
            <ac:picMk id="141" creationId="{16A3AEB1-A47F-4475-B54E-5FE6864AF23C}"/>
          </ac:picMkLst>
        </pc:picChg>
        <pc:picChg chg="mod">
          <ac:chgData name="Rizzo, Paige" userId="d8f2929c-3ba7-4b37-9819-f9e567554ac0" providerId="ADAL" clId="{D66AF631-417E-4F8A-B456-D58F30777AD0}" dt="2022-10-10T19:30:35.973" v="3671" actId="1076"/>
          <ac:picMkLst>
            <pc:docMk/>
            <pc:sldMk cId="284327690" sldId="336"/>
            <ac:picMk id="143" creationId="{37395EDB-B29A-4496-BECF-A2561F8C06A6}"/>
          </ac:picMkLst>
        </pc:picChg>
        <pc:picChg chg="mod">
          <ac:chgData name="Rizzo, Paige" userId="d8f2929c-3ba7-4b37-9819-f9e567554ac0" providerId="ADAL" clId="{D66AF631-417E-4F8A-B456-D58F30777AD0}" dt="2022-10-10T19:30:35.973" v="3671" actId="1076"/>
          <ac:picMkLst>
            <pc:docMk/>
            <pc:sldMk cId="284327690" sldId="336"/>
            <ac:picMk id="145" creationId="{1B410861-45AA-468D-B1DE-FE6656083BD1}"/>
          </ac:picMkLst>
        </pc:picChg>
        <pc:picChg chg="mod">
          <ac:chgData name="Rizzo, Paige" userId="d8f2929c-3ba7-4b37-9819-f9e567554ac0" providerId="ADAL" clId="{D66AF631-417E-4F8A-B456-D58F30777AD0}" dt="2022-10-10T19:30:35.973" v="3671" actId="1076"/>
          <ac:picMkLst>
            <pc:docMk/>
            <pc:sldMk cId="284327690" sldId="336"/>
            <ac:picMk id="147" creationId="{635ADBC2-2160-4F52-A9B3-6098579CE869}"/>
          </ac:picMkLst>
        </pc:picChg>
        <pc:cxnChg chg="add mod">
          <ac:chgData name="Rizzo, Paige" userId="d8f2929c-3ba7-4b37-9819-f9e567554ac0" providerId="ADAL" clId="{D66AF631-417E-4F8A-B456-D58F30777AD0}" dt="2022-10-10T19:33:59.446" v="3851" actId="1076"/>
          <ac:cxnSpMkLst>
            <pc:docMk/>
            <pc:sldMk cId="284327690" sldId="336"/>
            <ac:cxnSpMk id="15" creationId="{3D3A18D7-465B-2D34-EEFC-2140FB313F14}"/>
          </ac:cxnSpMkLst>
        </pc:cxnChg>
      </pc:sldChg>
      <pc:sldChg chg="add del setBg">
        <pc:chgData name="Rizzo, Paige" userId="d8f2929c-3ba7-4b37-9819-f9e567554ac0" providerId="ADAL" clId="{D66AF631-417E-4F8A-B456-D58F30777AD0}" dt="2022-10-10T15:03:05.675" v="4" actId="47"/>
        <pc:sldMkLst>
          <pc:docMk/>
          <pc:sldMk cId="1294000100" sldId="337"/>
        </pc:sldMkLst>
      </pc:sldChg>
      <pc:sldChg chg="addSp delSp modSp add mod ord setBg">
        <pc:chgData name="Rizzo, Paige" userId="d8f2929c-3ba7-4b37-9819-f9e567554ac0" providerId="ADAL" clId="{D66AF631-417E-4F8A-B456-D58F30777AD0}" dt="2022-10-10T19:41:26.113" v="4117" actId="14100"/>
        <pc:sldMkLst>
          <pc:docMk/>
          <pc:sldMk cId="46788685" sldId="338"/>
        </pc:sldMkLst>
        <pc:spChg chg="mod">
          <ac:chgData name="Rizzo, Paige" userId="d8f2929c-3ba7-4b37-9819-f9e567554ac0" providerId="ADAL" clId="{D66AF631-417E-4F8A-B456-D58F30777AD0}" dt="2022-10-10T15:08:36.403" v="278" actId="255"/>
          <ac:spMkLst>
            <pc:docMk/>
            <pc:sldMk cId="46788685" sldId="338"/>
            <ac:spMk id="4" creationId="{00000000-0000-0000-0000-000000000000}"/>
          </ac:spMkLst>
        </pc:spChg>
        <pc:spChg chg="add del mod">
          <ac:chgData name="Rizzo, Paige" userId="d8f2929c-3ba7-4b37-9819-f9e567554ac0" providerId="ADAL" clId="{D66AF631-417E-4F8A-B456-D58F30777AD0}" dt="2022-10-10T15:05:08.856" v="72" actId="14100"/>
          <ac:spMkLst>
            <pc:docMk/>
            <pc:sldMk cId="46788685" sldId="338"/>
            <ac:spMk id="5" creationId="{00000000-0000-0000-0000-000000000000}"/>
          </ac:spMkLst>
        </pc:spChg>
        <pc:spChg chg="del">
          <ac:chgData name="Rizzo, Paige" userId="d8f2929c-3ba7-4b37-9819-f9e567554ac0" providerId="ADAL" clId="{D66AF631-417E-4F8A-B456-D58F30777AD0}" dt="2022-10-10T15:04:55.650" v="70" actId="478"/>
          <ac:spMkLst>
            <pc:docMk/>
            <pc:sldMk cId="46788685" sldId="338"/>
            <ac:spMk id="7" creationId="{00000000-0000-0000-0000-000000000000}"/>
          </ac:spMkLst>
        </pc:spChg>
        <pc:spChg chg="mod">
          <ac:chgData name="Rizzo, Paige" userId="d8f2929c-3ba7-4b37-9819-f9e567554ac0" providerId="ADAL" clId="{D66AF631-417E-4F8A-B456-D58F30777AD0}" dt="2022-10-10T19:41:26.113" v="4117" actId="14100"/>
          <ac:spMkLst>
            <pc:docMk/>
            <pc:sldMk cId="46788685" sldId="338"/>
            <ac:spMk id="13" creationId="{64032275-64EA-EDC3-E8BF-6A9DD2DA462A}"/>
          </ac:spMkLst>
        </pc:spChg>
        <pc:picChg chg="add del">
          <ac:chgData name="Rizzo, Paige" userId="d8f2929c-3ba7-4b37-9819-f9e567554ac0" providerId="ADAL" clId="{D66AF631-417E-4F8A-B456-D58F30777AD0}" dt="2022-10-10T17:22:42.040" v="778"/>
          <ac:picMkLst>
            <pc:docMk/>
            <pc:sldMk cId="46788685" sldId="338"/>
            <ac:picMk id="2" creationId="{7E7822FA-27C6-428A-1C38-69C026D33D9F}"/>
          </ac:picMkLst>
        </pc:picChg>
        <pc:picChg chg="add mod">
          <ac:chgData name="Rizzo, Paige" userId="d8f2929c-3ba7-4b37-9819-f9e567554ac0" providerId="ADAL" clId="{D66AF631-417E-4F8A-B456-D58F30777AD0}" dt="2022-10-10T17:23:24.529" v="784" actId="14100"/>
          <ac:picMkLst>
            <pc:docMk/>
            <pc:sldMk cId="46788685" sldId="338"/>
            <ac:picMk id="6" creationId="{B44DC109-CA60-A2CD-FA18-94103EEE930C}"/>
          </ac:picMkLst>
        </pc:picChg>
        <pc:picChg chg="del">
          <ac:chgData name="Rizzo, Paige" userId="d8f2929c-3ba7-4b37-9819-f9e567554ac0" providerId="ADAL" clId="{D66AF631-417E-4F8A-B456-D58F30777AD0}" dt="2022-10-10T15:03:12.430" v="5" actId="478"/>
          <ac:picMkLst>
            <pc:docMk/>
            <pc:sldMk cId="46788685" sldId="338"/>
            <ac:picMk id="9" creationId="{B68B94F6-A1A5-FF48-AE0E-74535A9E9931}"/>
          </ac:picMkLst>
        </pc:picChg>
      </pc:sldChg>
      <pc:sldChg chg="addSp delSp modSp add del mod ord setBg">
        <pc:chgData name="Rizzo, Paige" userId="d8f2929c-3ba7-4b37-9819-f9e567554ac0" providerId="ADAL" clId="{D66AF631-417E-4F8A-B456-D58F30777AD0}" dt="2022-10-10T15:15:04.400" v="316" actId="47"/>
        <pc:sldMkLst>
          <pc:docMk/>
          <pc:sldMk cId="3002182237" sldId="339"/>
        </pc:sldMkLst>
        <pc:spChg chg="add del mod">
          <ac:chgData name="Rizzo, Paige" userId="d8f2929c-3ba7-4b37-9819-f9e567554ac0" providerId="ADAL" clId="{D66AF631-417E-4F8A-B456-D58F30777AD0}" dt="2022-10-10T15:10:20.321" v="283"/>
          <ac:spMkLst>
            <pc:docMk/>
            <pc:sldMk cId="3002182237" sldId="339"/>
            <ac:spMk id="3" creationId="{167D97CC-4909-D74D-1C7E-9FCD2CF51F66}"/>
          </ac:spMkLst>
        </pc:spChg>
        <pc:spChg chg="del mod">
          <ac:chgData name="Rizzo, Paige" userId="d8f2929c-3ba7-4b37-9819-f9e567554ac0" providerId="ADAL" clId="{D66AF631-417E-4F8A-B456-D58F30777AD0}" dt="2022-10-10T15:10:48.610" v="292" actId="478"/>
          <ac:spMkLst>
            <pc:docMk/>
            <pc:sldMk cId="3002182237" sldId="339"/>
            <ac:spMk id="4" creationId="{00000000-0000-0000-0000-000000000000}"/>
          </ac:spMkLst>
        </pc:spChg>
        <pc:spChg chg="add mod">
          <ac:chgData name="Rizzo, Paige" userId="d8f2929c-3ba7-4b37-9819-f9e567554ac0" providerId="ADAL" clId="{D66AF631-417E-4F8A-B456-D58F30777AD0}" dt="2022-10-10T15:10:48.610" v="292" actId="478"/>
          <ac:spMkLst>
            <pc:docMk/>
            <pc:sldMk cId="3002182237" sldId="339"/>
            <ac:spMk id="7" creationId="{AE664961-F418-88DF-9558-9E0188CE2D24}"/>
          </ac:spMkLst>
        </pc:spChg>
        <pc:spChg chg="add mod">
          <ac:chgData name="Rizzo, Paige" userId="d8f2929c-3ba7-4b37-9819-f9e567554ac0" providerId="ADAL" clId="{D66AF631-417E-4F8A-B456-D58F30777AD0}" dt="2022-10-10T15:11:38.905" v="295" actId="478"/>
          <ac:spMkLst>
            <pc:docMk/>
            <pc:sldMk cId="3002182237" sldId="339"/>
            <ac:spMk id="9" creationId="{4A2BEBE8-7E68-8C58-1712-15F86AFBC606}"/>
          </ac:spMkLst>
        </pc:spChg>
        <pc:spChg chg="add del">
          <ac:chgData name="Rizzo, Paige" userId="d8f2929c-3ba7-4b37-9819-f9e567554ac0" providerId="ADAL" clId="{D66AF631-417E-4F8A-B456-D58F30777AD0}" dt="2022-10-10T15:10:45.565" v="291" actId="26606"/>
          <ac:spMkLst>
            <pc:docMk/>
            <pc:sldMk cId="3002182237" sldId="339"/>
            <ac:spMk id="14" creationId="{AE2B703B-46F9-481A-A605-82E2A828C4FA}"/>
          </ac:spMkLst>
        </pc:spChg>
        <pc:spChg chg="add del">
          <ac:chgData name="Rizzo, Paige" userId="d8f2929c-3ba7-4b37-9819-f9e567554ac0" providerId="ADAL" clId="{D66AF631-417E-4F8A-B456-D58F30777AD0}" dt="2022-10-10T15:10:45.565" v="291" actId="26606"/>
          <ac:spMkLst>
            <pc:docMk/>
            <pc:sldMk cId="3002182237" sldId="339"/>
            <ac:spMk id="16" creationId="{F13BE4D7-0C3D-4906-B230-A1C5B4665CCF}"/>
          </ac:spMkLst>
        </pc:spChg>
        <pc:spChg chg="add del">
          <ac:chgData name="Rizzo, Paige" userId="d8f2929c-3ba7-4b37-9819-f9e567554ac0" providerId="ADAL" clId="{D66AF631-417E-4F8A-B456-D58F30777AD0}" dt="2022-10-10T15:10:45.565" v="291" actId="26606"/>
          <ac:spMkLst>
            <pc:docMk/>
            <pc:sldMk cId="3002182237" sldId="339"/>
            <ac:spMk id="20" creationId="{31AEE7A5-C88A-C20C-E09C-3E221340D05D}"/>
          </ac:spMkLst>
        </pc:spChg>
        <pc:spChg chg="add del">
          <ac:chgData name="Rizzo, Paige" userId="d8f2929c-3ba7-4b37-9819-f9e567554ac0" providerId="ADAL" clId="{D66AF631-417E-4F8A-B456-D58F30777AD0}" dt="2022-10-10T15:10:45.565" v="291" actId="26606"/>
          <ac:spMkLst>
            <pc:docMk/>
            <pc:sldMk cId="3002182237" sldId="339"/>
            <ac:spMk id="23" creationId="{1A95671B-3CC6-4792-9114-B74FAEA224E6}"/>
          </ac:spMkLst>
        </pc:spChg>
        <pc:graphicFrameChg chg="del">
          <ac:chgData name="Rizzo, Paige" userId="d8f2929c-3ba7-4b37-9819-f9e567554ac0" providerId="ADAL" clId="{D66AF631-417E-4F8A-B456-D58F30777AD0}" dt="2022-10-10T15:09:32.094" v="282" actId="478"/>
          <ac:graphicFrameMkLst>
            <pc:docMk/>
            <pc:sldMk cId="3002182237" sldId="339"/>
            <ac:graphicFrameMk id="11" creationId="{0DE988A3-2164-294B-C57E-2A13BFE53E13}"/>
          </ac:graphicFrameMkLst>
        </pc:graphicFrameChg>
        <pc:picChg chg="add del mod">
          <ac:chgData name="Rizzo, Paige" userId="d8f2929c-3ba7-4b37-9819-f9e567554ac0" providerId="ADAL" clId="{D66AF631-417E-4F8A-B456-D58F30777AD0}" dt="2022-10-10T15:11:38.905" v="295" actId="478"/>
          <ac:picMkLst>
            <pc:docMk/>
            <pc:sldMk cId="3002182237" sldId="339"/>
            <ac:picMk id="5" creationId="{36E0E2A6-CCAB-1A84-CCC3-970C8750C928}"/>
          </ac:picMkLst>
        </pc:picChg>
        <pc:picChg chg="add mod">
          <ac:chgData name="Rizzo, Paige" userId="d8f2929c-3ba7-4b37-9819-f9e567554ac0" providerId="ADAL" clId="{D66AF631-417E-4F8A-B456-D58F30777AD0}" dt="2022-10-10T15:11:46.679" v="298" actId="14100"/>
          <ac:picMkLst>
            <pc:docMk/>
            <pc:sldMk cId="3002182237" sldId="339"/>
            <ac:picMk id="12" creationId="{1BB28C52-FB59-AD6E-4EE5-85EB1AE53337}"/>
          </ac:picMkLst>
        </pc:picChg>
      </pc:sldChg>
      <pc:sldChg chg="delSp add del mod ord">
        <pc:chgData name="Rizzo, Paige" userId="d8f2929c-3ba7-4b37-9819-f9e567554ac0" providerId="ADAL" clId="{D66AF631-417E-4F8A-B456-D58F30777AD0}" dt="2022-10-10T15:15:07.035" v="317" actId="47"/>
        <pc:sldMkLst>
          <pc:docMk/>
          <pc:sldMk cId="979637363" sldId="340"/>
        </pc:sldMkLst>
        <pc:spChg chg="del">
          <ac:chgData name="Rizzo, Paige" userId="d8f2929c-3ba7-4b37-9819-f9e567554ac0" providerId="ADAL" clId="{D66AF631-417E-4F8A-B456-D58F30777AD0}" dt="2022-10-10T15:12:35.512" v="304" actId="478"/>
          <ac:spMkLst>
            <pc:docMk/>
            <pc:sldMk cId="979637363" sldId="340"/>
            <ac:spMk id="3" creationId="{00000000-0000-0000-0000-000000000000}"/>
          </ac:spMkLst>
        </pc:spChg>
        <pc:spChg chg="del">
          <ac:chgData name="Rizzo, Paige" userId="d8f2929c-3ba7-4b37-9819-f9e567554ac0" providerId="ADAL" clId="{D66AF631-417E-4F8A-B456-D58F30777AD0}" dt="2022-10-10T15:12:32.434" v="303" actId="478"/>
          <ac:spMkLst>
            <pc:docMk/>
            <pc:sldMk cId="979637363" sldId="340"/>
            <ac:spMk id="26" creationId="{B9146460-B7B4-4B2F-B3B0-9281B5E3F23F}"/>
          </ac:spMkLst>
        </pc:spChg>
        <pc:picChg chg="del">
          <ac:chgData name="Rizzo, Paige" userId="d8f2929c-3ba7-4b37-9819-f9e567554ac0" providerId="ADAL" clId="{D66AF631-417E-4F8A-B456-D58F30777AD0}" dt="2022-10-10T15:12:29.417" v="302" actId="478"/>
          <ac:picMkLst>
            <pc:docMk/>
            <pc:sldMk cId="979637363" sldId="340"/>
            <ac:picMk id="2" creationId="{00000000-0000-0000-0000-000000000000}"/>
          </ac:picMkLst>
        </pc:picChg>
      </pc:sldChg>
      <pc:sldChg chg="addSp delSp modSp add mod ord">
        <pc:chgData name="Rizzo, Paige" userId="d8f2929c-3ba7-4b37-9819-f9e567554ac0" providerId="ADAL" clId="{D66AF631-417E-4F8A-B456-D58F30777AD0}" dt="2022-10-10T15:19:07.704" v="393" actId="1076"/>
        <pc:sldMkLst>
          <pc:docMk/>
          <pc:sldMk cId="3231729839" sldId="341"/>
        </pc:sldMkLst>
        <pc:spChg chg="del">
          <ac:chgData name="Rizzo, Paige" userId="d8f2929c-3ba7-4b37-9819-f9e567554ac0" providerId="ADAL" clId="{D66AF631-417E-4F8A-B456-D58F30777AD0}" dt="2022-10-10T15:14:35.651" v="310" actId="478"/>
          <ac:spMkLst>
            <pc:docMk/>
            <pc:sldMk cId="3231729839" sldId="341"/>
            <ac:spMk id="3" creationId="{00000000-0000-0000-0000-000000000000}"/>
          </ac:spMkLst>
        </pc:spChg>
        <pc:spChg chg="del">
          <ac:chgData name="Rizzo, Paige" userId="d8f2929c-3ba7-4b37-9819-f9e567554ac0" providerId="ADAL" clId="{D66AF631-417E-4F8A-B456-D58F30777AD0}" dt="2022-10-10T15:14:42.178" v="311" actId="478"/>
          <ac:spMkLst>
            <pc:docMk/>
            <pc:sldMk cId="3231729839" sldId="341"/>
            <ac:spMk id="4" creationId="{00000000-0000-0000-0000-000000000000}"/>
          </ac:spMkLst>
        </pc:spChg>
        <pc:spChg chg="add del mod">
          <ac:chgData name="Rizzo, Paige" userId="d8f2929c-3ba7-4b37-9819-f9e567554ac0" providerId="ADAL" clId="{D66AF631-417E-4F8A-B456-D58F30777AD0}" dt="2022-10-10T15:14:47.812" v="313" actId="478"/>
          <ac:spMkLst>
            <pc:docMk/>
            <pc:sldMk cId="3231729839" sldId="341"/>
            <ac:spMk id="6" creationId="{9D55FB2D-04D3-95B4-AB56-83112D2A7A68}"/>
          </ac:spMkLst>
        </pc:spChg>
        <pc:spChg chg="add del mod">
          <ac:chgData name="Rizzo, Paige" userId="d8f2929c-3ba7-4b37-9819-f9e567554ac0" providerId="ADAL" clId="{D66AF631-417E-4F8A-B456-D58F30777AD0}" dt="2022-10-10T15:14:45.174" v="312" actId="478"/>
          <ac:spMkLst>
            <pc:docMk/>
            <pc:sldMk cId="3231729839" sldId="341"/>
            <ac:spMk id="8" creationId="{451886BD-A3B0-E55C-AE25-149C8700A933}"/>
          </ac:spMkLst>
        </pc:spChg>
        <pc:spChg chg="add mod">
          <ac:chgData name="Rizzo, Paige" userId="d8f2929c-3ba7-4b37-9819-f9e567554ac0" providerId="ADAL" clId="{D66AF631-417E-4F8A-B456-D58F30777AD0}" dt="2022-10-10T15:18:49.577" v="391" actId="115"/>
          <ac:spMkLst>
            <pc:docMk/>
            <pc:sldMk cId="3231729839" sldId="341"/>
            <ac:spMk id="10" creationId="{CBA9DFAD-F513-C8C8-5D32-4EDDD04AF9C5}"/>
          </ac:spMkLst>
        </pc:spChg>
        <pc:picChg chg="del">
          <ac:chgData name="Rizzo, Paige" userId="d8f2929c-3ba7-4b37-9819-f9e567554ac0" providerId="ADAL" clId="{D66AF631-417E-4F8A-B456-D58F30777AD0}" dt="2022-10-10T15:14:49.713" v="314" actId="478"/>
          <ac:picMkLst>
            <pc:docMk/>
            <pc:sldMk cId="3231729839" sldId="341"/>
            <ac:picMk id="2" creationId="{00000000-0000-0000-0000-000000000000}"/>
          </ac:picMkLst>
        </pc:picChg>
        <pc:picChg chg="add mod">
          <ac:chgData name="Rizzo, Paige" userId="d8f2929c-3ba7-4b37-9819-f9e567554ac0" providerId="ADAL" clId="{D66AF631-417E-4F8A-B456-D58F30777AD0}" dt="2022-10-10T15:14:50.717" v="315"/>
          <ac:picMkLst>
            <pc:docMk/>
            <pc:sldMk cId="3231729839" sldId="341"/>
            <ac:picMk id="9" creationId="{97C023CF-7FD9-79C1-3DF2-7FB3ABDB8F55}"/>
          </ac:picMkLst>
        </pc:picChg>
        <pc:picChg chg="add mod">
          <ac:chgData name="Rizzo, Paige" userId="d8f2929c-3ba7-4b37-9819-f9e567554ac0" providerId="ADAL" clId="{D66AF631-417E-4F8A-B456-D58F30777AD0}" dt="2022-10-10T15:19:07.704" v="393" actId="1076"/>
          <ac:picMkLst>
            <pc:docMk/>
            <pc:sldMk cId="3231729839" sldId="341"/>
            <ac:picMk id="11" creationId="{839FCF29-CD78-5868-F731-8F31923A75AD}"/>
          </ac:picMkLst>
        </pc:picChg>
      </pc:sldChg>
      <pc:sldChg chg="addSp delSp modSp add mod ord setBg">
        <pc:chgData name="Rizzo, Paige" userId="d8f2929c-3ba7-4b37-9819-f9e567554ac0" providerId="ADAL" clId="{D66AF631-417E-4F8A-B456-D58F30777AD0}" dt="2022-10-10T18:41:48.563" v="2274" actId="14100"/>
        <pc:sldMkLst>
          <pc:docMk/>
          <pc:sldMk cId="2774190592" sldId="342"/>
        </pc:sldMkLst>
        <pc:spChg chg="del">
          <ac:chgData name="Rizzo, Paige" userId="d8f2929c-3ba7-4b37-9819-f9e567554ac0" providerId="ADAL" clId="{D66AF631-417E-4F8A-B456-D58F30777AD0}" dt="2022-10-10T15:19:32.245" v="398" actId="478"/>
          <ac:spMkLst>
            <pc:docMk/>
            <pc:sldMk cId="2774190592" sldId="342"/>
            <ac:spMk id="3" creationId="{00000000-0000-0000-0000-000000000000}"/>
          </ac:spMkLst>
        </pc:spChg>
        <pc:spChg chg="add mod">
          <ac:chgData name="Rizzo, Paige" userId="d8f2929c-3ba7-4b37-9819-f9e567554ac0" providerId="ADAL" clId="{D66AF631-417E-4F8A-B456-D58F30777AD0}" dt="2022-10-10T15:27:35.577" v="675" actId="255"/>
          <ac:spMkLst>
            <pc:docMk/>
            <pc:sldMk cId="2774190592" sldId="342"/>
            <ac:spMk id="4" creationId="{D6AD9B08-596A-170D-3775-5B62790EFB83}"/>
          </ac:spMkLst>
        </pc:spChg>
        <pc:spChg chg="mod">
          <ac:chgData name="Rizzo, Paige" userId="d8f2929c-3ba7-4b37-9819-f9e567554ac0" providerId="ADAL" clId="{D66AF631-417E-4F8A-B456-D58F30777AD0}" dt="2022-10-10T18:41:48.563" v="2274" actId="14100"/>
          <ac:spMkLst>
            <pc:docMk/>
            <pc:sldMk cId="2774190592" sldId="342"/>
            <ac:spMk id="26" creationId="{B9146460-B7B4-4B2F-B3B0-9281B5E3F23F}"/>
          </ac:spMkLst>
        </pc:spChg>
        <pc:picChg chg="del">
          <ac:chgData name="Rizzo, Paige" userId="d8f2929c-3ba7-4b37-9819-f9e567554ac0" providerId="ADAL" clId="{D66AF631-417E-4F8A-B456-D58F30777AD0}" dt="2022-10-10T15:19:28.991" v="397" actId="478"/>
          <ac:picMkLst>
            <pc:docMk/>
            <pc:sldMk cId="2774190592" sldId="342"/>
            <ac:picMk id="2" creationId="{00000000-0000-0000-0000-000000000000}"/>
          </ac:picMkLst>
        </pc:picChg>
      </pc:sldChg>
      <pc:sldChg chg="addSp delSp modSp add mod ord modAnim">
        <pc:chgData name="Rizzo, Paige" userId="d8f2929c-3ba7-4b37-9819-f9e567554ac0" providerId="ADAL" clId="{D66AF631-417E-4F8A-B456-D58F30777AD0}" dt="2022-10-10T18:13:13.744" v="2018" actId="27636"/>
        <pc:sldMkLst>
          <pc:docMk/>
          <pc:sldMk cId="4200428595" sldId="343"/>
        </pc:sldMkLst>
        <pc:spChg chg="mod">
          <ac:chgData name="Rizzo, Paige" userId="d8f2929c-3ba7-4b37-9819-f9e567554ac0" providerId="ADAL" clId="{D66AF631-417E-4F8A-B456-D58F30777AD0}" dt="2022-10-10T17:21:11.038" v="763" actId="20577"/>
          <ac:spMkLst>
            <pc:docMk/>
            <pc:sldMk cId="4200428595" sldId="343"/>
            <ac:spMk id="3" creationId="{AF4E2934-B798-DBFB-CBAF-6DAE6F82FF5F}"/>
          </ac:spMkLst>
        </pc:spChg>
        <pc:spChg chg="add mod">
          <ac:chgData name="Rizzo, Paige" userId="d8f2929c-3ba7-4b37-9819-f9e567554ac0" providerId="ADAL" clId="{D66AF631-417E-4F8A-B456-D58F30777AD0}" dt="2022-10-10T18:13:13.744" v="2018" actId="27636"/>
          <ac:spMkLst>
            <pc:docMk/>
            <pc:sldMk cId="4200428595" sldId="343"/>
            <ac:spMk id="5" creationId="{C0765119-5FF6-0752-5DBD-5C26120E1013}"/>
          </ac:spMkLst>
        </pc:spChg>
        <pc:spChg chg="mod">
          <ac:chgData name="Rizzo, Paige" userId="d8f2929c-3ba7-4b37-9819-f9e567554ac0" providerId="ADAL" clId="{D66AF631-417E-4F8A-B456-D58F30777AD0}" dt="2022-10-10T18:13:08.971" v="2016" actId="1076"/>
          <ac:spMkLst>
            <pc:docMk/>
            <pc:sldMk cId="4200428595" sldId="343"/>
            <ac:spMk id="6" creationId="{D5535C61-418E-6F9A-A044-A9339977FAFC}"/>
          </ac:spMkLst>
        </pc:spChg>
        <pc:picChg chg="add mod">
          <ac:chgData name="Rizzo, Paige" userId="d8f2929c-3ba7-4b37-9819-f9e567554ac0" providerId="ADAL" clId="{D66AF631-417E-4F8A-B456-D58F30777AD0}" dt="2022-10-10T17:20:41.065" v="753"/>
          <ac:picMkLst>
            <pc:docMk/>
            <pc:sldMk cId="4200428595" sldId="343"/>
            <ac:picMk id="2" creationId="{A239A445-2CA7-C611-040F-A1C7820722DE}"/>
          </ac:picMkLst>
        </pc:picChg>
        <pc:picChg chg="add mod">
          <ac:chgData name="Rizzo, Paige" userId="d8f2929c-3ba7-4b37-9819-f9e567554ac0" providerId="ADAL" clId="{D66AF631-417E-4F8A-B456-D58F30777AD0}" dt="2022-10-10T17:20:46.571" v="754"/>
          <ac:picMkLst>
            <pc:docMk/>
            <pc:sldMk cId="4200428595" sldId="343"/>
            <ac:picMk id="4" creationId="{EE55729B-4551-C2A3-474B-1E27C8FFDA1B}"/>
          </ac:picMkLst>
        </pc:picChg>
        <pc:cxnChg chg="del">
          <ac:chgData name="Rizzo, Paige" userId="d8f2929c-3ba7-4b37-9819-f9e567554ac0" providerId="ADAL" clId="{D66AF631-417E-4F8A-B456-D58F30777AD0}" dt="2022-10-10T17:20:48.495" v="755" actId="478"/>
          <ac:cxnSpMkLst>
            <pc:docMk/>
            <pc:sldMk cId="4200428595" sldId="343"/>
            <ac:cxnSpMk id="44" creationId="{51E17C6A-AF28-4095-B1A6-E275BA06644D}"/>
          </ac:cxnSpMkLst>
        </pc:cxnChg>
      </pc:sldChg>
      <pc:sldChg chg="addSp delSp modSp add mod ord modAnim">
        <pc:chgData name="Rizzo, Paige" userId="d8f2929c-3ba7-4b37-9819-f9e567554ac0" providerId="ADAL" clId="{D66AF631-417E-4F8A-B456-D58F30777AD0}" dt="2022-10-10T18:12:20.880" v="1962"/>
        <pc:sldMkLst>
          <pc:docMk/>
          <pc:sldMk cId="3007440534" sldId="344"/>
        </pc:sldMkLst>
        <pc:spChg chg="mod">
          <ac:chgData name="Rizzo, Paige" userId="d8f2929c-3ba7-4b37-9819-f9e567554ac0" providerId="ADAL" clId="{D66AF631-417E-4F8A-B456-D58F30777AD0}" dt="2022-10-10T18:11:01.398" v="1916" actId="1076"/>
          <ac:spMkLst>
            <pc:docMk/>
            <pc:sldMk cId="3007440534" sldId="344"/>
            <ac:spMk id="3" creationId="{AF4E2934-B798-DBFB-CBAF-6DAE6F82FF5F}"/>
          </ac:spMkLst>
        </pc:spChg>
        <pc:spChg chg="add mod">
          <ac:chgData name="Rizzo, Paige" userId="d8f2929c-3ba7-4b37-9819-f9e567554ac0" providerId="ADAL" clId="{D66AF631-417E-4F8A-B456-D58F30777AD0}" dt="2022-10-10T18:11:25.789" v="1923"/>
          <ac:spMkLst>
            <pc:docMk/>
            <pc:sldMk cId="3007440534" sldId="344"/>
            <ac:spMk id="5" creationId="{4326F1C1-64CB-FD60-F730-CF75E42A0F9F}"/>
          </ac:spMkLst>
        </pc:spChg>
        <pc:spChg chg="mod">
          <ac:chgData name="Rizzo, Paige" userId="d8f2929c-3ba7-4b37-9819-f9e567554ac0" providerId="ADAL" clId="{D66AF631-417E-4F8A-B456-D58F30777AD0}" dt="2022-10-10T18:12:11.401" v="1961" actId="207"/>
          <ac:spMkLst>
            <pc:docMk/>
            <pc:sldMk cId="3007440534" sldId="344"/>
            <ac:spMk id="6" creationId="{D5535C61-418E-6F9A-A044-A9339977FAFC}"/>
          </ac:spMkLst>
        </pc:spChg>
        <pc:picChg chg="mod">
          <ac:chgData name="Rizzo, Paige" userId="d8f2929c-3ba7-4b37-9819-f9e567554ac0" providerId="ADAL" clId="{D66AF631-417E-4F8A-B456-D58F30777AD0}" dt="2022-10-10T18:11:17.740" v="1921" actId="1076"/>
          <ac:picMkLst>
            <pc:docMk/>
            <pc:sldMk cId="3007440534" sldId="344"/>
            <ac:picMk id="2" creationId="{32D80807-322E-F6DF-5475-748A3C767C03}"/>
          </ac:picMkLst>
        </pc:picChg>
        <pc:picChg chg="mod">
          <ac:chgData name="Rizzo, Paige" userId="d8f2929c-3ba7-4b37-9819-f9e567554ac0" providerId="ADAL" clId="{D66AF631-417E-4F8A-B456-D58F30777AD0}" dt="2022-10-10T18:11:20.912" v="1922" actId="1076"/>
          <ac:picMkLst>
            <pc:docMk/>
            <pc:sldMk cId="3007440534" sldId="344"/>
            <ac:picMk id="4" creationId="{9A82F5F6-F39E-187D-AAA8-CD678F5E3444}"/>
          </ac:picMkLst>
        </pc:picChg>
        <pc:cxnChg chg="del">
          <ac:chgData name="Rizzo, Paige" userId="d8f2929c-3ba7-4b37-9819-f9e567554ac0" providerId="ADAL" clId="{D66AF631-417E-4F8A-B456-D58F30777AD0}" dt="2022-10-10T17:24:57.590" v="811" actId="478"/>
          <ac:cxnSpMkLst>
            <pc:docMk/>
            <pc:sldMk cId="3007440534" sldId="344"/>
            <ac:cxnSpMk id="44" creationId="{51E17C6A-AF28-4095-B1A6-E275BA06644D}"/>
          </ac:cxnSpMkLst>
        </pc:cxnChg>
      </pc:sldChg>
      <pc:sldChg chg="delSp modSp add mod ord">
        <pc:chgData name="Rizzo, Paige" userId="d8f2929c-3ba7-4b37-9819-f9e567554ac0" providerId="ADAL" clId="{D66AF631-417E-4F8A-B456-D58F30777AD0}" dt="2022-10-10T19:40:34.577" v="4084" actId="1076"/>
        <pc:sldMkLst>
          <pc:docMk/>
          <pc:sldMk cId="3551880044" sldId="345"/>
        </pc:sldMkLst>
        <pc:spChg chg="del">
          <ac:chgData name="Rizzo, Paige" userId="d8f2929c-3ba7-4b37-9819-f9e567554ac0" providerId="ADAL" clId="{D66AF631-417E-4F8A-B456-D58F30777AD0}" dt="2022-10-10T19:39:22.736" v="4051" actId="478"/>
          <ac:spMkLst>
            <pc:docMk/>
            <pc:sldMk cId="3551880044" sldId="345"/>
            <ac:spMk id="4" creationId="{00000000-0000-0000-0000-000000000000}"/>
          </ac:spMkLst>
        </pc:spChg>
        <pc:spChg chg="mod">
          <ac:chgData name="Rizzo, Paige" userId="d8f2929c-3ba7-4b37-9819-f9e567554ac0" providerId="ADAL" clId="{D66AF631-417E-4F8A-B456-D58F30777AD0}" dt="2022-10-10T19:40:34.577" v="4084" actId="1076"/>
          <ac:spMkLst>
            <pc:docMk/>
            <pc:sldMk cId="3551880044" sldId="345"/>
            <ac:spMk id="13" creationId="{64032275-64EA-EDC3-E8BF-6A9DD2DA462A}"/>
          </ac:spMkLst>
        </pc:spChg>
        <pc:picChg chg="del">
          <ac:chgData name="Rizzo, Paige" userId="d8f2929c-3ba7-4b37-9819-f9e567554ac0" providerId="ADAL" clId="{D66AF631-417E-4F8A-B456-D58F30777AD0}" dt="2022-10-10T19:39:18.864" v="4050" actId="478"/>
          <ac:picMkLst>
            <pc:docMk/>
            <pc:sldMk cId="3551880044" sldId="345"/>
            <ac:picMk id="6" creationId="{B44DC109-CA60-A2CD-FA18-94103EEE930C}"/>
          </ac:picMkLst>
        </pc:picChg>
      </pc:sldChg>
      <pc:sldChg chg="addSp delSp modSp add mod ord modAnim">
        <pc:chgData name="Rizzo, Paige" userId="d8f2929c-3ba7-4b37-9819-f9e567554ac0" providerId="ADAL" clId="{D66AF631-417E-4F8A-B456-D58F30777AD0}" dt="2022-10-19T12:52:53.581" v="4394"/>
        <pc:sldMkLst>
          <pc:docMk/>
          <pc:sldMk cId="3737087747" sldId="346"/>
        </pc:sldMkLst>
        <pc:spChg chg="mod">
          <ac:chgData name="Rizzo, Paige" userId="d8f2929c-3ba7-4b37-9819-f9e567554ac0" providerId="ADAL" clId="{D66AF631-417E-4F8A-B456-D58F30777AD0}" dt="2022-10-18T18:41:55.098" v="4392" actId="404"/>
          <ac:spMkLst>
            <pc:docMk/>
            <pc:sldMk cId="3737087747" sldId="346"/>
            <ac:spMk id="2" creationId="{00000000-0000-0000-0000-000000000000}"/>
          </ac:spMkLst>
        </pc:spChg>
        <pc:spChg chg="mod">
          <ac:chgData name="Rizzo, Paige" userId="d8f2929c-3ba7-4b37-9819-f9e567554ac0" providerId="ADAL" clId="{D66AF631-417E-4F8A-B456-D58F30777AD0}" dt="2022-10-18T18:38:27.131" v="4157" actId="20577"/>
          <ac:spMkLst>
            <pc:docMk/>
            <pc:sldMk cId="3737087747" sldId="346"/>
            <ac:spMk id="4" creationId="{00000000-0000-0000-0000-000000000000}"/>
          </ac:spMkLst>
        </pc:spChg>
        <pc:picChg chg="del">
          <ac:chgData name="Rizzo, Paige" userId="d8f2929c-3ba7-4b37-9819-f9e567554ac0" providerId="ADAL" clId="{D66AF631-417E-4F8A-B456-D58F30777AD0}" dt="2022-10-18T18:38:31.794" v="4159" actId="478"/>
          <ac:picMkLst>
            <pc:docMk/>
            <pc:sldMk cId="3737087747" sldId="346"/>
            <ac:picMk id="3" creationId="{BDA9155D-F9EF-9CE4-C8B6-3A863AC53035}"/>
          </ac:picMkLst>
        </pc:picChg>
        <pc:picChg chg="del">
          <ac:chgData name="Rizzo, Paige" userId="d8f2929c-3ba7-4b37-9819-f9e567554ac0" providerId="ADAL" clId="{D66AF631-417E-4F8A-B456-D58F30777AD0}" dt="2022-10-18T18:38:30.739" v="4158" actId="478"/>
          <ac:picMkLst>
            <pc:docMk/>
            <pc:sldMk cId="3737087747" sldId="346"/>
            <ac:picMk id="5" creationId="{CF1BF24C-1581-5C14-7E12-2E5C7D0B9F6E}"/>
          </ac:picMkLst>
        </pc:picChg>
        <pc:picChg chg="add mod">
          <ac:chgData name="Rizzo, Paige" userId="d8f2929c-3ba7-4b37-9819-f9e567554ac0" providerId="ADAL" clId="{D66AF631-417E-4F8A-B456-D58F30777AD0}" dt="2022-10-18T18:39:41.924" v="4163" actId="1076"/>
          <ac:picMkLst>
            <pc:docMk/>
            <pc:sldMk cId="3737087747" sldId="346"/>
            <ac:picMk id="6" creationId="{4E438DDE-91D9-D3E2-14ED-06EF0EAA0384}"/>
          </ac:picMkLst>
        </pc:picChg>
      </pc:sldChg>
      <pc:sldChg chg="addSp delSp modSp add mod ord">
        <pc:chgData name="Rizzo, Paige" userId="d8f2929c-3ba7-4b37-9819-f9e567554ac0" providerId="ADAL" clId="{D66AF631-417E-4F8A-B456-D58F30777AD0}" dt="2022-10-20T18:19:16.228" v="4995"/>
        <pc:sldMkLst>
          <pc:docMk/>
          <pc:sldMk cId="2753433996" sldId="347"/>
        </pc:sldMkLst>
        <pc:spChg chg="mod">
          <ac:chgData name="Rizzo, Paige" userId="d8f2929c-3ba7-4b37-9819-f9e567554ac0" providerId="ADAL" clId="{D66AF631-417E-4F8A-B456-D58F30777AD0}" dt="2022-10-20T18:18:52.317" v="4992" actId="1076"/>
          <ac:spMkLst>
            <pc:docMk/>
            <pc:sldMk cId="2753433996" sldId="347"/>
            <ac:spMk id="6" creationId="{00000000-0000-0000-0000-000000000000}"/>
          </ac:spMkLst>
        </pc:spChg>
        <pc:spChg chg="mod">
          <ac:chgData name="Rizzo, Paige" userId="d8f2929c-3ba7-4b37-9819-f9e567554ac0" providerId="ADAL" clId="{D66AF631-417E-4F8A-B456-D58F30777AD0}" dt="2022-10-20T18:18:56.075" v="4993" actId="1076"/>
          <ac:spMkLst>
            <pc:docMk/>
            <pc:sldMk cId="2753433996" sldId="347"/>
            <ac:spMk id="9" creationId="{00000000-0000-0000-0000-000000000000}"/>
          </ac:spMkLst>
        </pc:spChg>
        <pc:spChg chg="mod">
          <ac:chgData name="Rizzo, Paige" userId="d8f2929c-3ba7-4b37-9819-f9e567554ac0" providerId="ADAL" clId="{D66AF631-417E-4F8A-B456-D58F30777AD0}" dt="2022-10-19T15:59:53.528" v="4745" actId="14100"/>
          <ac:spMkLst>
            <pc:docMk/>
            <pc:sldMk cId="2753433996" sldId="347"/>
            <ac:spMk id="11" creationId="{00000000-0000-0000-0000-000000000000}"/>
          </ac:spMkLst>
        </pc:spChg>
        <pc:picChg chg="del mod">
          <ac:chgData name="Rizzo, Paige" userId="d8f2929c-3ba7-4b37-9819-f9e567554ac0" providerId="ADAL" clId="{D66AF631-417E-4F8A-B456-D58F30777AD0}" dt="2022-10-19T15:57:46.019" v="4489" actId="478"/>
          <ac:picMkLst>
            <pc:docMk/>
            <pc:sldMk cId="2753433996" sldId="347"/>
            <ac:picMk id="3" creationId="{409E63CC-F7B6-CF72-5F53-666599614E8B}"/>
          </ac:picMkLst>
        </pc:picChg>
        <pc:picChg chg="add mod">
          <ac:chgData name="Rizzo, Paige" userId="d8f2929c-3ba7-4b37-9819-f9e567554ac0" providerId="ADAL" clId="{D66AF631-417E-4F8A-B456-D58F30777AD0}" dt="2022-10-19T15:57:56.029" v="4495" actId="1076"/>
          <ac:picMkLst>
            <pc:docMk/>
            <pc:sldMk cId="2753433996" sldId="347"/>
            <ac:picMk id="1026" creationId="{E0DBBC23-9AF5-C17F-13FF-08D824D2853F}"/>
          </ac:picMkLst>
        </pc:picChg>
      </pc:sldChg>
      <pc:sldChg chg="addSp delSp modSp add mod ord">
        <pc:chgData name="Rizzo, Paige" userId="d8f2929c-3ba7-4b37-9819-f9e567554ac0" providerId="ADAL" clId="{D66AF631-417E-4F8A-B456-D58F30777AD0}" dt="2022-10-21T19:15:13.001" v="6239" actId="20577"/>
        <pc:sldMkLst>
          <pc:docMk/>
          <pc:sldMk cId="775132509" sldId="348"/>
        </pc:sldMkLst>
        <pc:spChg chg="mod">
          <ac:chgData name="Rizzo, Paige" userId="d8f2929c-3ba7-4b37-9819-f9e567554ac0" providerId="ADAL" clId="{D66AF631-417E-4F8A-B456-D58F30777AD0}" dt="2022-10-21T18:55:48.083" v="5318" actId="1076"/>
          <ac:spMkLst>
            <pc:docMk/>
            <pc:sldMk cId="775132509" sldId="348"/>
            <ac:spMk id="4" creationId="{00000000-0000-0000-0000-000000000000}"/>
          </ac:spMkLst>
        </pc:spChg>
        <pc:spChg chg="add del mod">
          <ac:chgData name="Rizzo, Paige" userId="d8f2929c-3ba7-4b37-9819-f9e567554ac0" providerId="ADAL" clId="{D66AF631-417E-4F8A-B456-D58F30777AD0}" dt="2022-10-21T18:50:21.018" v="5057" actId="1032"/>
          <ac:spMkLst>
            <pc:docMk/>
            <pc:sldMk cId="775132509" sldId="348"/>
            <ac:spMk id="11" creationId="{78C38BCB-A1E4-46F1-9E42-0234A90CA930}"/>
          </ac:spMkLst>
        </pc:spChg>
        <pc:spChg chg="add mod">
          <ac:chgData name="Rizzo, Paige" userId="d8f2929c-3ba7-4b37-9819-f9e567554ac0" providerId="ADAL" clId="{D66AF631-417E-4F8A-B456-D58F30777AD0}" dt="2022-10-21T19:15:13.001" v="6239" actId="20577"/>
          <ac:spMkLst>
            <pc:docMk/>
            <pc:sldMk cId="775132509" sldId="348"/>
            <ac:spMk id="15" creationId="{2B01660F-92DC-E7D6-10BB-F705DD70B0DC}"/>
          </ac:spMkLst>
        </pc:spChg>
        <pc:spChg chg="add mod">
          <ac:chgData name="Rizzo, Paige" userId="d8f2929c-3ba7-4b37-9819-f9e567554ac0" providerId="ADAL" clId="{D66AF631-417E-4F8A-B456-D58F30777AD0}" dt="2022-10-21T19:13:06.927" v="6212" actId="20577"/>
          <ac:spMkLst>
            <pc:docMk/>
            <pc:sldMk cId="775132509" sldId="348"/>
            <ac:spMk id="24" creationId="{B087AE5C-24D8-47DE-3CDC-0517EA123362}"/>
          </ac:spMkLst>
        </pc:spChg>
        <pc:spChg chg="add mod">
          <ac:chgData name="Rizzo, Paige" userId="d8f2929c-3ba7-4b37-9819-f9e567554ac0" providerId="ADAL" clId="{D66AF631-417E-4F8A-B456-D58F30777AD0}" dt="2022-10-21T19:03:37.406" v="5994" actId="1076"/>
          <ac:spMkLst>
            <pc:docMk/>
            <pc:sldMk cId="775132509" sldId="348"/>
            <ac:spMk id="25" creationId="{EACA2841-23BB-6F3B-32A2-CC98A2C109C8}"/>
          </ac:spMkLst>
        </pc:spChg>
        <pc:spChg chg="add mod">
          <ac:chgData name="Rizzo, Paige" userId="d8f2929c-3ba7-4b37-9819-f9e567554ac0" providerId="ADAL" clId="{D66AF631-417E-4F8A-B456-D58F30777AD0}" dt="2022-10-21T19:09:42.592" v="6172" actId="1076"/>
          <ac:spMkLst>
            <pc:docMk/>
            <pc:sldMk cId="775132509" sldId="348"/>
            <ac:spMk id="26" creationId="{DE4462BF-C65D-6F27-D7E5-C2182A536EA3}"/>
          </ac:spMkLst>
        </pc:spChg>
        <pc:spChg chg="add mod">
          <ac:chgData name="Rizzo, Paige" userId="d8f2929c-3ba7-4b37-9819-f9e567554ac0" providerId="ADAL" clId="{D66AF631-417E-4F8A-B456-D58F30777AD0}" dt="2022-10-21T19:04:21.779" v="6049" actId="20577"/>
          <ac:spMkLst>
            <pc:docMk/>
            <pc:sldMk cId="775132509" sldId="348"/>
            <ac:spMk id="27" creationId="{85519487-3F8E-C97A-D1FF-57644C761337}"/>
          </ac:spMkLst>
        </pc:spChg>
        <pc:spChg chg="add mod">
          <ac:chgData name="Rizzo, Paige" userId="d8f2929c-3ba7-4b37-9819-f9e567554ac0" providerId="ADAL" clId="{D66AF631-417E-4F8A-B456-D58F30777AD0}" dt="2022-10-21T19:09:45.916" v="6173" actId="1076"/>
          <ac:spMkLst>
            <pc:docMk/>
            <pc:sldMk cId="775132509" sldId="348"/>
            <ac:spMk id="30" creationId="{F0C8FD7E-EA8E-BDC1-521B-79E077BD217C}"/>
          </ac:spMkLst>
        </pc:spChg>
        <pc:spChg chg="add mod">
          <ac:chgData name="Rizzo, Paige" userId="d8f2929c-3ba7-4b37-9819-f9e567554ac0" providerId="ADAL" clId="{D66AF631-417E-4F8A-B456-D58F30777AD0}" dt="2022-10-21T19:13:15.726" v="6214" actId="1076"/>
          <ac:spMkLst>
            <pc:docMk/>
            <pc:sldMk cId="775132509" sldId="348"/>
            <ac:spMk id="31" creationId="{9C63C057-1B25-0D98-0FBC-773F077F19A0}"/>
          </ac:spMkLst>
        </pc:spChg>
        <pc:spChg chg="add mod">
          <ac:chgData name="Rizzo, Paige" userId="d8f2929c-3ba7-4b37-9819-f9e567554ac0" providerId="ADAL" clId="{D66AF631-417E-4F8A-B456-D58F30777AD0}" dt="2022-10-21T19:02:35.082" v="5918" actId="20577"/>
          <ac:spMkLst>
            <pc:docMk/>
            <pc:sldMk cId="775132509" sldId="348"/>
            <ac:spMk id="32" creationId="{A1E6DAEE-571D-E4B6-499A-D93D13981FE2}"/>
          </ac:spMkLst>
        </pc:spChg>
        <pc:spChg chg="add del mod">
          <ac:chgData name="Rizzo, Paige" userId="d8f2929c-3ba7-4b37-9819-f9e567554ac0" providerId="ADAL" clId="{D66AF631-417E-4F8A-B456-D58F30777AD0}" dt="2022-10-21T19:03:03.715" v="5945" actId="478"/>
          <ac:spMkLst>
            <pc:docMk/>
            <pc:sldMk cId="775132509" sldId="348"/>
            <ac:spMk id="33" creationId="{7985FCB2-B6A5-1F6B-A23B-E797D4636F86}"/>
          </ac:spMkLst>
        </pc:spChg>
        <pc:spChg chg="add mod">
          <ac:chgData name="Rizzo, Paige" userId="d8f2929c-3ba7-4b37-9819-f9e567554ac0" providerId="ADAL" clId="{D66AF631-417E-4F8A-B456-D58F30777AD0}" dt="2022-10-21T19:03:27.851" v="5990" actId="20577"/>
          <ac:spMkLst>
            <pc:docMk/>
            <pc:sldMk cId="775132509" sldId="348"/>
            <ac:spMk id="34" creationId="{AD3A2A05-1B6C-BF8C-4F62-51A8372E6114}"/>
          </ac:spMkLst>
        </pc:spChg>
        <pc:spChg chg="add del mod">
          <ac:chgData name="Rizzo, Paige" userId="d8f2929c-3ba7-4b37-9819-f9e567554ac0" providerId="ADAL" clId="{D66AF631-417E-4F8A-B456-D58F30777AD0}" dt="2022-10-21T19:03:34.323" v="5993" actId="478"/>
          <ac:spMkLst>
            <pc:docMk/>
            <pc:sldMk cId="775132509" sldId="348"/>
            <ac:spMk id="35" creationId="{FA705631-0FED-49D3-26F6-EAEE91E8AC8F}"/>
          </ac:spMkLst>
        </pc:spChg>
        <pc:spChg chg="add mod">
          <ac:chgData name="Rizzo, Paige" userId="d8f2929c-3ba7-4b37-9819-f9e567554ac0" providerId="ADAL" clId="{D66AF631-417E-4F8A-B456-D58F30777AD0}" dt="2022-10-21T19:04:33.687" v="6051" actId="1076"/>
          <ac:spMkLst>
            <pc:docMk/>
            <pc:sldMk cId="775132509" sldId="348"/>
            <ac:spMk id="36" creationId="{DC7D334D-C4E3-FA4A-43E1-CA874F80EA48}"/>
          </ac:spMkLst>
        </pc:spChg>
        <pc:graphicFrameChg chg="del mod">
          <ac:chgData name="Rizzo, Paige" userId="d8f2929c-3ba7-4b37-9819-f9e567554ac0" providerId="ADAL" clId="{D66AF631-417E-4F8A-B456-D58F30777AD0}" dt="2022-10-21T18:48:16.279" v="5052" actId="478"/>
          <ac:graphicFrameMkLst>
            <pc:docMk/>
            <pc:sldMk cId="775132509" sldId="348"/>
            <ac:graphicFrameMk id="7" creationId="{275D444C-04F7-60BE-E3EF-B18884147471}"/>
          </ac:graphicFrameMkLst>
        </pc:graphicFrameChg>
        <pc:graphicFrameChg chg="add del mod modGraphic">
          <ac:chgData name="Rizzo, Paige" userId="d8f2929c-3ba7-4b37-9819-f9e567554ac0" providerId="ADAL" clId="{D66AF631-417E-4F8A-B456-D58F30777AD0}" dt="2022-10-21T18:47:24.614" v="5047" actId="1032"/>
          <ac:graphicFrameMkLst>
            <pc:docMk/>
            <pc:sldMk cId="775132509" sldId="348"/>
            <ac:graphicFrameMk id="9" creationId="{8749BF63-FAC9-6724-B700-BA3A95D94152}"/>
          </ac:graphicFrameMkLst>
        </pc:graphicFrameChg>
        <pc:graphicFrameChg chg="add del mod modGraphic">
          <ac:chgData name="Rizzo, Paige" userId="d8f2929c-3ba7-4b37-9819-f9e567554ac0" providerId="ADAL" clId="{D66AF631-417E-4F8A-B456-D58F30777AD0}" dt="2022-10-21T18:50:01.868" v="5056" actId="1032"/>
          <ac:graphicFrameMkLst>
            <pc:docMk/>
            <pc:sldMk cId="775132509" sldId="348"/>
            <ac:graphicFrameMk id="12" creationId="{5FDF2D6C-FA9C-AE62-CA76-1A38BC7CCD7F}"/>
          </ac:graphicFrameMkLst>
        </pc:graphicFrameChg>
        <pc:graphicFrameChg chg="add del modGraphic">
          <ac:chgData name="Rizzo, Paige" userId="d8f2929c-3ba7-4b37-9819-f9e567554ac0" providerId="ADAL" clId="{D66AF631-417E-4F8A-B456-D58F30777AD0}" dt="2022-10-21T18:50:45.241" v="5058" actId="478"/>
          <ac:graphicFrameMkLst>
            <pc:docMk/>
            <pc:sldMk cId="775132509" sldId="348"/>
            <ac:graphicFrameMk id="13" creationId="{48B88D35-6F7C-56C6-B0D1-7A37EAB6C866}"/>
          </ac:graphicFrameMkLst>
        </pc:graphicFrameChg>
        <pc:picChg chg="del">
          <ac:chgData name="Rizzo, Paige" userId="d8f2929c-3ba7-4b37-9819-f9e567554ac0" providerId="ADAL" clId="{D66AF631-417E-4F8A-B456-D58F30777AD0}" dt="2022-10-21T18:35:21.523" v="5022" actId="478"/>
          <ac:picMkLst>
            <pc:docMk/>
            <pc:sldMk cId="775132509" sldId="348"/>
            <ac:picMk id="3" creationId="{BD542031-E60A-9131-C85A-8A890C08D7B1}"/>
          </ac:picMkLst>
        </pc:picChg>
        <pc:cxnChg chg="add mod">
          <ac:chgData name="Rizzo, Paige" userId="d8f2929c-3ba7-4b37-9819-f9e567554ac0" providerId="ADAL" clId="{D66AF631-417E-4F8A-B456-D58F30777AD0}" dt="2022-10-21T19:12:28.834" v="6205" actId="14100"/>
          <ac:cxnSpMkLst>
            <pc:docMk/>
            <pc:sldMk cId="775132509" sldId="348"/>
            <ac:cxnSpMk id="17" creationId="{3C89B5C4-5BCF-AD78-0F7D-8F5359E4C450}"/>
          </ac:cxnSpMkLst>
        </pc:cxnChg>
        <pc:cxnChg chg="add mod">
          <ac:chgData name="Rizzo, Paige" userId="d8f2929c-3ba7-4b37-9819-f9e567554ac0" providerId="ADAL" clId="{D66AF631-417E-4F8A-B456-D58F30777AD0}" dt="2022-10-21T18:52:06.431" v="5062" actId="13822"/>
          <ac:cxnSpMkLst>
            <pc:docMk/>
            <pc:sldMk cId="775132509" sldId="348"/>
            <ac:cxnSpMk id="19" creationId="{E27D15CA-0F10-39FE-53DD-C3AD6F6BE496}"/>
          </ac:cxnSpMkLst>
        </pc:cxnChg>
        <pc:cxnChg chg="add mod">
          <ac:chgData name="Rizzo, Paige" userId="d8f2929c-3ba7-4b37-9819-f9e567554ac0" providerId="ADAL" clId="{D66AF631-417E-4F8A-B456-D58F30777AD0}" dt="2022-10-21T19:03:07.351" v="5946" actId="1076"/>
          <ac:cxnSpMkLst>
            <pc:docMk/>
            <pc:sldMk cId="775132509" sldId="348"/>
            <ac:cxnSpMk id="20" creationId="{5B406F91-A0DC-212C-E23E-5DF67F50C64D}"/>
          </ac:cxnSpMkLst>
        </pc:cxnChg>
        <pc:cxnChg chg="add mod">
          <ac:chgData name="Rizzo, Paige" userId="d8f2929c-3ba7-4b37-9819-f9e567554ac0" providerId="ADAL" clId="{D66AF631-417E-4F8A-B456-D58F30777AD0}" dt="2022-10-21T18:56:30.960" v="5333" actId="1076"/>
          <ac:cxnSpMkLst>
            <pc:docMk/>
            <pc:sldMk cId="775132509" sldId="348"/>
            <ac:cxnSpMk id="21" creationId="{02060A27-6916-F104-0CFA-706EFB76C73E}"/>
          </ac:cxnSpMkLst>
        </pc:cxnChg>
        <pc:cxnChg chg="add mod">
          <ac:chgData name="Rizzo, Paige" userId="d8f2929c-3ba7-4b37-9819-f9e567554ac0" providerId="ADAL" clId="{D66AF631-417E-4F8A-B456-D58F30777AD0}" dt="2022-10-21T19:13:54.034" v="6220" actId="1076"/>
          <ac:cxnSpMkLst>
            <pc:docMk/>
            <pc:sldMk cId="775132509" sldId="348"/>
            <ac:cxnSpMk id="22" creationId="{76E975C9-CCB5-B6A2-C358-71598DC28994}"/>
          </ac:cxnSpMkLst>
        </pc:cxnChg>
        <pc:cxnChg chg="add del mod">
          <ac:chgData name="Rizzo, Paige" userId="d8f2929c-3ba7-4b37-9819-f9e567554ac0" providerId="ADAL" clId="{D66AF631-417E-4F8A-B456-D58F30777AD0}" dt="2022-10-21T18:59:20.112" v="5678" actId="478"/>
          <ac:cxnSpMkLst>
            <pc:docMk/>
            <pc:sldMk cId="775132509" sldId="348"/>
            <ac:cxnSpMk id="23" creationId="{E72D1AC0-3058-20AC-3D8D-5384BD9923FF}"/>
          </ac:cxnSpMkLst>
        </pc:cxnChg>
        <pc:cxnChg chg="add mod">
          <ac:chgData name="Rizzo, Paige" userId="d8f2929c-3ba7-4b37-9819-f9e567554ac0" providerId="ADAL" clId="{D66AF631-417E-4F8A-B456-D58F30777AD0}" dt="2022-10-21T19:13:12.234" v="6213" actId="1076"/>
          <ac:cxnSpMkLst>
            <pc:docMk/>
            <pc:sldMk cId="775132509" sldId="348"/>
            <ac:cxnSpMk id="29" creationId="{9A312150-09AF-BDE7-0BB6-B2D5BEB39B66}"/>
          </ac:cxnSpMkLst>
        </pc:cxnChg>
        <pc:cxnChg chg="add mod">
          <ac:chgData name="Rizzo, Paige" userId="d8f2929c-3ba7-4b37-9819-f9e567554ac0" providerId="ADAL" clId="{D66AF631-417E-4F8A-B456-D58F30777AD0}" dt="2022-10-21T19:13:26.760" v="6216" actId="1076"/>
          <ac:cxnSpMkLst>
            <pc:docMk/>
            <pc:sldMk cId="775132509" sldId="348"/>
            <ac:cxnSpMk id="40" creationId="{57DD4DA3-478C-74F3-EDC9-3B5954F1320A}"/>
          </ac:cxnSpMkLst>
        </pc:cxnChg>
      </pc:sldChg>
      <pc:sldChg chg="delSp add del mod ord">
        <pc:chgData name="Rizzo, Paige" userId="d8f2929c-3ba7-4b37-9819-f9e567554ac0" providerId="ADAL" clId="{D66AF631-417E-4F8A-B456-D58F30777AD0}" dt="2022-10-19T16:02:47.299" v="4763" actId="47"/>
        <pc:sldMkLst>
          <pc:docMk/>
          <pc:sldMk cId="2386278358" sldId="348"/>
        </pc:sldMkLst>
        <pc:picChg chg="del">
          <ac:chgData name="Rizzo, Paige" userId="d8f2929c-3ba7-4b37-9819-f9e567554ac0" providerId="ADAL" clId="{D66AF631-417E-4F8A-B456-D58F30777AD0}" dt="2022-10-19T16:02:28.601" v="4761" actId="478"/>
          <ac:picMkLst>
            <pc:docMk/>
            <pc:sldMk cId="2386278358" sldId="348"/>
            <ac:picMk id="3" creationId="{BDA9155D-F9EF-9CE4-C8B6-3A863AC53035}"/>
          </ac:picMkLst>
        </pc:picChg>
        <pc:picChg chg="del">
          <ac:chgData name="Rizzo, Paige" userId="d8f2929c-3ba7-4b37-9819-f9e567554ac0" providerId="ADAL" clId="{D66AF631-417E-4F8A-B456-D58F30777AD0}" dt="2022-10-19T16:02:30.337" v="4762" actId="478"/>
          <ac:picMkLst>
            <pc:docMk/>
            <pc:sldMk cId="2386278358" sldId="348"/>
            <ac:picMk id="5" creationId="{CF1BF24C-1581-5C14-7E12-2E5C7D0B9F6E}"/>
          </ac:picMkLst>
        </pc:picChg>
      </pc:sldChg>
      <pc:sldMasterChg chg="setBg modSldLayout">
        <pc:chgData name="Rizzo, Paige" userId="d8f2929c-3ba7-4b37-9819-f9e567554ac0" providerId="ADAL" clId="{D66AF631-417E-4F8A-B456-D58F30777AD0}" dt="2022-10-10T15:13:54.916" v="306"/>
        <pc:sldMasterMkLst>
          <pc:docMk/>
          <pc:sldMasterMk cId="4293905067" sldId="2147483661"/>
        </pc:sldMasterMkLst>
        <pc:sldLayoutChg chg="setBg">
          <pc:chgData name="Rizzo, Paige" userId="d8f2929c-3ba7-4b37-9819-f9e567554ac0" providerId="ADAL" clId="{D66AF631-417E-4F8A-B456-D58F30777AD0}" dt="2022-10-10T15:13:54.916" v="306"/>
          <pc:sldLayoutMkLst>
            <pc:docMk/>
            <pc:sldMasterMk cId="4293905067" sldId="2147483661"/>
            <pc:sldLayoutMk cId="2887270879" sldId="2147483653"/>
          </pc:sldLayoutMkLst>
        </pc:sldLayoutChg>
        <pc:sldLayoutChg chg="setBg">
          <pc:chgData name="Rizzo, Paige" userId="d8f2929c-3ba7-4b37-9819-f9e567554ac0" providerId="ADAL" clId="{D66AF631-417E-4F8A-B456-D58F30777AD0}" dt="2022-10-10T15:13:54.916" v="306"/>
          <pc:sldLayoutMkLst>
            <pc:docMk/>
            <pc:sldMasterMk cId="4293905067" sldId="2147483661"/>
            <pc:sldLayoutMk cId="31869914" sldId="2147483665"/>
          </pc:sldLayoutMkLst>
        </pc:sldLayoutChg>
        <pc:sldLayoutChg chg="setBg">
          <pc:chgData name="Rizzo, Paige" userId="d8f2929c-3ba7-4b37-9819-f9e567554ac0" providerId="ADAL" clId="{D66AF631-417E-4F8A-B456-D58F30777AD0}" dt="2022-10-10T15:13:54.916" v="306"/>
          <pc:sldLayoutMkLst>
            <pc:docMk/>
            <pc:sldMasterMk cId="4293905067" sldId="2147483661"/>
            <pc:sldLayoutMk cId="1614783010" sldId="2147483666"/>
          </pc:sldLayoutMkLst>
        </pc:sldLayoutChg>
        <pc:sldLayoutChg chg="setBg">
          <pc:chgData name="Rizzo, Paige" userId="d8f2929c-3ba7-4b37-9819-f9e567554ac0" providerId="ADAL" clId="{D66AF631-417E-4F8A-B456-D58F30777AD0}" dt="2022-10-10T15:13:54.916" v="306"/>
          <pc:sldLayoutMkLst>
            <pc:docMk/>
            <pc:sldMasterMk cId="4293905067" sldId="2147483661"/>
            <pc:sldLayoutMk cId="2228354989" sldId="2147483673"/>
          </pc:sldLayoutMkLst>
        </pc:sldLayoutChg>
      </pc:sldMasterChg>
    </pc:docChg>
  </pc:docChgLst>
  <pc:docChgLst>
    <pc:chgData name="Brown, Gabby" userId="S::gbrown@lcfbank.org::88f841cf-0177-4d72-b882-b17535716726" providerId="AD" clId="Web-{2DB11652-DAC5-1DCA-3345-BD6A12CA8974}"/>
    <pc:docChg chg="delSld modSld sldOrd">
      <pc:chgData name="Brown, Gabby" userId="S::gbrown@lcfbank.org::88f841cf-0177-4d72-b882-b17535716726" providerId="AD" clId="Web-{2DB11652-DAC5-1DCA-3345-BD6A12CA8974}" dt="2023-08-03T17:19:29.797" v="31" actId="20577"/>
      <pc:docMkLst>
        <pc:docMk/>
      </pc:docMkLst>
      <pc:sldChg chg="addSp delSp modSp ord">
        <pc:chgData name="Brown, Gabby" userId="S::gbrown@lcfbank.org::88f841cf-0177-4d72-b882-b17535716726" providerId="AD" clId="Web-{2DB11652-DAC5-1DCA-3345-BD6A12CA8974}" dt="2023-08-03T17:18:00.248" v="15" actId="14100"/>
        <pc:sldMkLst>
          <pc:docMk/>
          <pc:sldMk cId="3231729839" sldId="341"/>
        </pc:sldMkLst>
        <pc:spChg chg="mod">
          <ac:chgData name="Brown, Gabby" userId="S::gbrown@lcfbank.org::88f841cf-0177-4d72-b882-b17535716726" providerId="AD" clId="Web-{2DB11652-DAC5-1DCA-3345-BD6A12CA8974}" dt="2023-08-03T17:16:25.636" v="13" actId="20577"/>
          <ac:spMkLst>
            <pc:docMk/>
            <pc:sldMk cId="3231729839" sldId="341"/>
            <ac:spMk id="10" creationId="{CBA9DFAD-F513-C8C8-5D32-4EDDD04AF9C5}"/>
          </ac:spMkLst>
        </pc:spChg>
        <pc:picChg chg="add mod">
          <ac:chgData name="Brown, Gabby" userId="S::gbrown@lcfbank.org::88f841cf-0177-4d72-b882-b17535716726" providerId="AD" clId="Web-{2DB11652-DAC5-1DCA-3345-BD6A12CA8974}" dt="2023-08-03T17:18:00.248" v="15" actId="14100"/>
          <ac:picMkLst>
            <pc:docMk/>
            <pc:sldMk cId="3231729839" sldId="341"/>
            <ac:picMk id="2" creationId="{171BCD46-94DA-1912-2A58-64D1CFB6C869}"/>
          </ac:picMkLst>
        </pc:picChg>
        <pc:picChg chg="del">
          <ac:chgData name="Brown, Gabby" userId="S::gbrown@lcfbank.org::88f841cf-0177-4d72-b882-b17535716726" providerId="AD" clId="Web-{2DB11652-DAC5-1DCA-3345-BD6A12CA8974}" dt="2023-08-03T17:13:27.788" v="1"/>
          <ac:picMkLst>
            <pc:docMk/>
            <pc:sldMk cId="3231729839" sldId="341"/>
            <ac:picMk id="9" creationId="{97C023CF-7FD9-79C1-3DF2-7FB3ABDB8F55}"/>
          </ac:picMkLst>
        </pc:picChg>
      </pc:sldChg>
      <pc:sldChg chg="del">
        <pc:chgData name="Brown, Gabby" userId="S::gbrown@lcfbank.org::88f841cf-0177-4d72-b882-b17535716726" providerId="AD" clId="Web-{2DB11652-DAC5-1DCA-3345-BD6A12CA8974}" dt="2023-08-03T17:13:19.460" v="0"/>
        <pc:sldMkLst>
          <pc:docMk/>
          <pc:sldMk cId="2774190592" sldId="342"/>
        </pc:sldMkLst>
      </pc:sldChg>
      <pc:sldChg chg="modSp">
        <pc:chgData name="Brown, Gabby" userId="S::gbrown@lcfbank.org::88f841cf-0177-4d72-b882-b17535716726" providerId="AD" clId="Web-{2DB11652-DAC5-1DCA-3345-BD6A12CA8974}" dt="2023-08-03T17:19:29.797" v="31" actId="20577"/>
        <pc:sldMkLst>
          <pc:docMk/>
          <pc:sldMk cId="3405006194" sldId="353"/>
        </pc:sldMkLst>
        <pc:spChg chg="mod">
          <ac:chgData name="Brown, Gabby" userId="S::gbrown@lcfbank.org::88f841cf-0177-4d72-b882-b17535716726" providerId="AD" clId="Web-{2DB11652-DAC5-1DCA-3345-BD6A12CA8974}" dt="2023-08-03T17:19:29.797" v="31" actId="20577"/>
          <ac:spMkLst>
            <pc:docMk/>
            <pc:sldMk cId="3405006194" sldId="353"/>
            <ac:spMk id="13" creationId="{64032275-64EA-EDC3-E8BF-6A9DD2DA462A}"/>
          </ac:spMkLst>
        </pc:spChg>
      </pc:sldChg>
      <pc:sldChg chg="ord">
        <pc:chgData name="Brown, Gabby" userId="S::gbrown@lcfbank.org::88f841cf-0177-4d72-b882-b17535716726" providerId="AD" clId="Web-{2DB11652-DAC5-1DCA-3345-BD6A12CA8974}" dt="2023-08-03T17:16:29.652" v="14"/>
        <pc:sldMkLst>
          <pc:docMk/>
          <pc:sldMk cId="2072841360" sldId="358"/>
        </pc:sldMkLst>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CSFP Caseload Tracking</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4.0387338599930558E-2"/>
          <c:y val="4.9875181479135E-2"/>
          <c:w val="0.94208321741212098"/>
          <c:h val="0.7069705519826186"/>
        </c:manualLayout>
      </c:layout>
      <c:lineChart>
        <c:grouping val="stacked"/>
        <c:varyColors val="0"/>
        <c:ser>
          <c:idx val="0"/>
          <c:order val="0"/>
          <c:tx>
            <c:strRef>
              <c:f>Sheet1!$B$1</c:f>
              <c:strCache>
                <c:ptCount val="1"/>
                <c:pt idx="0">
                  <c:v>Series 1</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dLbl>
              <c:idx val="22"/>
              <c:layout>
                <c:manualLayout>
                  <c:x val="-3.4444462366025136E-2"/>
                  <c:y val="1.87499988465797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69-4354-91D2-55B0AFC904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Sheet1!$A$2:$A$73</c:f>
              <c:numCache>
                <c:formatCode>mmm\-yy</c:formatCode>
                <c:ptCount val="72"/>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formatCode="d\-mmm">
                  <c:v>44949</c:v>
                </c:pt>
                <c:pt idx="25" formatCode="d\-mmm">
                  <c:v>44980</c:v>
                </c:pt>
                <c:pt idx="26" formatCode="d\-mmm">
                  <c:v>45008</c:v>
                </c:pt>
                <c:pt idx="27" formatCode="d\-mmm">
                  <c:v>45039</c:v>
                </c:pt>
                <c:pt idx="28" formatCode="d\-mmm">
                  <c:v>45069</c:v>
                </c:pt>
                <c:pt idx="29" formatCode="d\-mmm">
                  <c:v>45100</c:v>
                </c:pt>
                <c:pt idx="30" formatCode="d\-mmm">
                  <c:v>45130</c:v>
                </c:pt>
                <c:pt idx="31" formatCode="d\-mmm">
                  <c:v>45161</c:v>
                </c:pt>
              </c:numCache>
            </c:numRef>
          </c:cat>
          <c:val>
            <c:numRef>
              <c:f>Sheet1!$B$2:$B$73</c:f>
              <c:numCache>
                <c:formatCode>General</c:formatCode>
                <c:ptCount val="72"/>
                <c:pt idx="0">
                  <c:v>1661</c:v>
                </c:pt>
                <c:pt idx="1">
                  <c:v>1641</c:v>
                </c:pt>
                <c:pt idx="2">
                  <c:v>1907</c:v>
                </c:pt>
                <c:pt idx="3">
                  <c:v>1868</c:v>
                </c:pt>
                <c:pt idx="4">
                  <c:v>1918</c:v>
                </c:pt>
                <c:pt idx="5">
                  <c:v>2138</c:v>
                </c:pt>
                <c:pt idx="6">
                  <c:v>2183</c:v>
                </c:pt>
                <c:pt idx="7">
                  <c:v>2187</c:v>
                </c:pt>
                <c:pt idx="8">
                  <c:v>2213</c:v>
                </c:pt>
                <c:pt idx="9">
                  <c:v>2260</c:v>
                </c:pt>
                <c:pt idx="10">
                  <c:v>2225</c:v>
                </c:pt>
                <c:pt idx="11">
                  <c:v>2187</c:v>
                </c:pt>
                <c:pt idx="12">
                  <c:v>2137</c:v>
                </c:pt>
                <c:pt idx="13">
                  <c:v>2296</c:v>
                </c:pt>
                <c:pt idx="14">
                  <c:v>2346</c:v>
                </c:pt>
                <c:pt idx="15">
                  <c:v>2472</c:v>
                </c:pt>
                <c:pt idx="16">
                  <c:v>2520</c:v>
                </c:pt>
                <c:pt idx="17">
                  <c:v>2540</c:v>
                </c:pt>
                <c:pt idx="18">
                  <c:v>2566</c:v>
                </c:pt>
                <c:pt idx="19">
                  <c:v>2654</c:v>
                </c:pt>
                <c:pt idx="20">
                  <c:v>2775</c:v>
                </c:pt>
                <c:pt idx="21">
                  <c:v>2814</c:v>
                </c:pt>
                <c:pt idx="22">
                  <c:v>2967</c:v>
                </c:pt>
                <c:pt idx="23">
                  <c:v>2962</c:v>
                </c:pt>
                <c:pt idx="24">
                  <c:v>2890</c:v>
                </c:pt>
                <c:pt idx="25">
                  <c:v>3003</c:v>
                </c:pt>
                <c:pt idx="26">
                  <c:v>2954</c:v>
                </c:pt>
                <c:pt idx="27">
                  <c:v>2907</c:v>
                </c:pt>
                <c:pt idx="28">
                  <c:v>2925</c:v>
                </c:pt>
                <c:pt idx="29">
                  <c:v>2893</c:v>
                </c:pt>
                <c:pt idx="30">
                  <c:v>2901</c:v>
                </c:pt>
                <c:pt idx="31">
                  <c:v>2810</c:v>
                </c:pt>
              </c:numCache>
            </c:numRef>
          </c:val>
          <c:smooth val="0"/>
          <c:extLst>
            <c:ext xmlns:c16="http://schemas.microsoft.com/office/drawing/2014/chart" uri="{C3380CC4-5D6E-409C-BE32-E72D297353CC}">
              <c16:uniqueId val="{00000001-5069-4354-91D2-55B0AFC9042F}"/>
            </c:ext>
          </c:extLst>
        </c:ser>
        <c:dLbls>
          <c:dLblPos val="ctr"/>
          <c:showLegendKey val="0"/>
          <c:showVal val="1"/>
          <c:showCatName val="0"/>
          <c:showSerName val="0"/>
          <c:showPercent val="0"/>
          <c:showBubbleSize val="0"/>
        </c:dLbls>
        <c:smooth val="0"/>
        <c:axId val="846694192"/>
        <c:axId val="846698768"/>
      </c:lineChart>
      <c:dateAx>
        <c:axId val="846694192"/>
        <c:scaling>
          <c:orientation val="minMax"/>
          <c:max val="45139"/>
        </c:scaling>
        <c:delete val="0"/>
        <c:axPos val="b"/>
        <c:numFmt formatCode="mmm\-yy" sourceLinked="1"/>
        <c:majorTickMark val="none"/>
        <c:minorTickMark val="none"/>
        <c:tickLblPos val="nextTo"/>
        <c:spPr>
          <a:noFill/>
          <a:ln w="6350" cap="flat" cmpd="sng" algn="ctr">
            <a:solidFill>
              <a:schemeClr val="lt1">
                <a:lumMod val="95000"/>
                <a:alpha val="10000"/>
              </a:schemeClr>
            </a:solidFill>
            <a:round/>
          </a:ln>
          <a:effectLst/>
        </c:spPr>
        <c:txPr>
          <a:bodyPr rot="-540000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46698768"/>
        <c:crosses val="autoZero"/>
        <c:auto val="1"/>
        <c:lblOffset val="100"/>
        <c:baseTimeUnit val="months"/>
      </c:dateAx>
      <c:valAx>
        <c:axId val="846698768"/>
        <c:scaling>
          <c:orientation val="minMax"/>
          <c:min val="160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46694192"/>
        <c:crosses val="autoZero"/>
        <c:crossBetween val="between"/>
        <c:majorUnit val="50"/>
        <c:min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rot="0"/>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F5843-F937-4BC4-9D83-804AF363B1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0D6579-9F58-42A0-A07B-4D5468E0412E}">
      <dgm:prSet/>
      <dgm:spPr/>
      <dgm:t>
        <a:bodyPr/>
        <a:lstStyle/>
        <a:p>
          <a:r>
            <a:rPr lang="en-US" dirty="0"/>
            <a:t>Recertification makes sure participants are still eligible for the program </a:t>
          </a:r>
        </a:p>
      </dgm:t>
    </dgm:pt>
    <dgm:pt modelId="{836B7EF5-6E70-4475-B11C-F3550617CDDB}" type="parTrans" cxnId="{DB8EB14B-B620-43B8-9586-D5C88DDD2EEE}">
      <dgm:prSet/>
      <dgm:spPr/>
      <dgm:t>
        <a:bodyPr/>
        <a:lstStyle/>
        <a:p>
          <a:endParaRPr lang="en-US"/>
        </a:p>
      </dgm:t>
    </dgm:pt>
    <dgm:pt modelId="{443AB23A-E52F-48A9-99BE-46A24CCDEAA7}" type="sibTrans" cxnId="{DB8EB14B-B620-43B8-9586-D5C88DDD2EEE}">
      <dgm:prSet/>
      <dgm:spPr/>
      <dgm:t>
        <a:bodyPr/>
        <a:lstStyle/>
        <a:p>
          <a:endParaRPr lang="en-US"/>
        </a:p>
      </dgm:t>
    </dgm:pt>
    <dgm:pt modelId="{3319FB94-FDA8-4EFC-97E1-790E8E3E29CF}">
      <dgm:prSet/>
      <dgm:spPr/>
      <dgm:t>
        <a:bodyPr/>
        <a:lstStyle/>
        <a:p>
          <a:r>
            <a:rPr lang="en-US" b="1"/>
            <a:t>Recertification happens in January each year</a:t>
          </a:r>
          <a:endParaRPr lang="en-US"/>
        </a:p>
      </dgm:t>
    </dgm:pt>
    <dgm:pt modelId="{D45DDCAA-484D-4896-B09B-2E8F75206539}" type="parTrans" cxnId="{0E17BC35-65B3-404D-8BCC-D80EB2B84EEA}">
      <dgm:prSet/>
      <dgm:spPr/>
      <dgm:t>
        <a:bodyPr/>
        <a:lstStyle/>
        <a:p>
          <a:endParaRPr lang="en-US"/>
        </a:p>
      </dgm:t>
    </dgm:pt>
    <dgm:pt modelId="{117111B0-685E-4A3B-BD24-BBEA42626BCA}" type="sibTrans" cxnId="{0E17BC35-65B3-404D-8BCC-D80EB2B84EEA}">
      <dgm:prSet/>
      <dgm:spPr/>
      <dgm:t>
        <a:bodyPr/>
        <a:lstStyle/>
        <a:p>
          <a:endParaRPr lang="en-US"/>
        </a:p>
      </dgm:t>
    </dgm:pt>
    <dgm:pt modelId="{8DE106D5-6044-4C0D-A62D-80A57F7109DA}">
      <dgm:prSet/>
      <dgm:spPr/>
      <dgm:t>
        <a:bodyPr/>
        <a:lstStyle/>
        <a:p>
          <a:r>
            <a:rPr lang="en-US"/>
            <a:t>It is helpful to prepare staff, volunteers and clients that wait times might be slightly longer in January</a:t>
          </a:r>
        </a:p>
      </dgm:t>
    </dgm:pt>
    <dgm:pt modelId="{A6A6F867-10DD-4D5B-BE20-9504CFD5D56F}" type="parTrans" cxnId="{271D8F2A-21F1-4951-99E0-882BEA5DA10C}">
      <dgm:prSet/>
      <dgm:spPr/>
      <dgm:t>
        <a:bodyPr/>
        <a:lstStyle/>
        <a:p>
          <a:endParaRPr lang="en-US"/>
        </a:p>
      </dgm:t>
    </dgm:pt>
    <dgm:pt modelId="{5B05170A-BE5A-45F8-BB04-9ABF41A0EF5E}" type="sibTrans" cxnId="{271D8F2A-21F1-4951-99E0-882BEA5DA10C}">
      <dgm:prSet/>
      <dgm:spPr/>
      <dgm:t>
        <a:bodyPr/>
        <a:lstStyle/>
        <a:p>
          <a:endParaRPr lang="en-US"/>
        </a:p>
      </dgm:t>
    </dgm:pt>
    <dgm:pt modelId="{A0552CAA-CFD7-432A-B4CB-DAD1D890E6DC}" type="pres">
      <dgm:prSet presAssocID="{0B6F5843-F937-4BC4-9D83-804AF363B119}" presName="linear" presStyleCnt="0">
        <dgm:presLayoutVars>
          <dgm:animLvl val="lvl"/>
          <dgm:resizeHandles val="exact"/>
        </dgm:presLayoutVars>
      </dgm:prSet>
      <dgm:spPr/>
    </dgm:pt>
    <dgm:pt modelId="{8D9F0F9B-E9E2-4B69-AB5F-A8E30952D52C}" type="pres">
      <dgm:prSet presAssocID="{7E0D6579-9F58-42A0-A07B-4D5468E0412E}" presName="parentText" presStyleLbl="node1" presStyleIdx="0" presStyleCnt="3" custLinFactY="-3266" custLinFactNeighborY="-100000">
        <dgm:presLayoutVars>
          <dgm:chMax val="0"/>
          <dgm:bulletEnabled val="1"/>
        </dgm:presLayoutVars>
      </dgm:prSet>
      <dgm:spPr/>
    </dgm:pt>
    <dgm:pt modelId="{5E16ED93-6C11-4988-80CF-AA616D5D85A0}" type="pres">
      <dgm:prSet presAssocID="{443AB23A-E52F-48A9-99BE-46A24CCDEAA7}" presName="spacer" presStyleCnt="0"/>
      <dgm:spPr/>
    </dgm:pt>
    <dgm:pt modelId="{9DD6BDF0-D439-4477-8BA1-0734CE48BC33}" type="pres">
      <dgm:prSet presAssocID="{3319FB94-FDA8-4EFC-97E1-790E8E3E29CF}" presName="parentText" presStyleLbl="node1" presStyleIdx="1" presStyleCnt="3" custLinFactNeighborY="-87165">
        <dgm:presLayoutVars>
          <dgm:chMax val="0"/>
          <dgm:bulletEnabled val="1"/>
        </dgm:presLayoutVars>
      </dgm:prSet>
      <dgm:spPr/>
    </dgm:pt>
    <dgm:pt modelId="{B8FC4B9A-7F6B-4760-A6A0-F26A654F13A7}" type="pres">
      <dgm:prSet presAssocID="{117111B0-685E-4A3B-BD24-BBEA42626BCA}" presName="spacer" presStyleCnt="0"/>
      <dgm:spPr/>
    </dgm:pt>
    <dgm:pt modelId="{9B23F81B-58B6-45DE-85EA-1AA554453F0B}" type="pres">
      <dgm:prSet presAssocID="{8DE106D5-6044-4C0D-A62D-80A57F7109DA}" presName="parentText" presStyleLbl="node1" presStyleIdx="2" presStyleCnt="3" custLinFactY="-2705" custLinFactNeighborY="-100000">
        <dgm:presLayoutVars>
          <dgm:chMax val="0"/>
          <dgm:bulletEnabled val="1"/>
        </dgm:presLayoutVars>
      </dgm:prSet>
      <dgm:spPr/>
    </dgm:pt>
  </dgm:ptLst>
  <dgm:cxnLst>
    <dgm:cxn modelId="{A5D5F109-D0AE-455A-A5FB-E187B4940E2E}" type="presOf" srcId="{3319FB94-FDA8-4EFC-97E1-790E8E3E29CF}" destId="{9DD6BDF0-D439-4477-8BA1-0734CE48BC33}" srcOrd="0" destOrd="0" presId="urn:microsoft.com/office/officeart/2005/8/layout/vList2"/>
    <dgm:cxn modelId="{271D8F2A-21F1-4951-99E0-882BEA5DA10C}" srcId="{0B6F5843-F937-4BC4-9D83-804AF363B119}" destId="{8DE106D5-6044-4C0D-A62D-80A57F7109DA}" srcOrd="2" destOrd="0" parTransId="{A6A6F867-10DD-4D5B-BE20-9504CFD5D56F}" sibTransId="{5B05170A-BE5A-45F8-BB04-9ABF41A0EF5E}"/>
    <dgm:cxn modelId="{0E17BC35-65B3-404D-8BCC-D80EB2B84EEA}" srcId="{0B6F5843-F937-4BC4-9D83-804AF363B119}" destId="{3319FB94-FDA8-4EFC-97E1-790E8E3E29CF}" srcOrd="1" destOrd="0" parTransId="{D45DDCAA-484D-4896-B09B-2E8F75206539}" sibTransId="{117111B0-685E-4A3B-BD24-BBEA42626BCA}"/>
    <dgm:cxn modelId="{5C1F9F36-AD46-46CA-A73E-457C36A770D0}" type="presOf" srcId="{7E0D6579-9F58-42A0-A07B-4D5468E0412E}" destId="{8D9F0F9B-E9E2-4B69-AB5F-A8E30952D52C}" srcOrd="0" destOrd="0" presId="urn:microsoft.com/office/officeart/2005/8/layout/vList2"/>
    <dgm:cxn modelId="{E4A7BA5E-EBBC-4F92-8AB7-E6A50DDDFE15}" type="presOf" srcId="{0B6F5843-F937-4BC4-9D83-804AF363B119}" destId="{A0552CAA-CFD7-432A-B4CB-DAD1D890E6DC}" srcOrd="0" destOrd="0" presId="urn:microsoft.com/office/officeart/2005/8/layout/vList2"/>
    <dgm:cxn modelId="{DB8EB14B-B620-43B8-9586-D5C88DDD2EEE}" srcId="{0B6F5843-F937-4BC4-9D83-804AF363B119}" destId="{7E0D6579-9F58-42A0-A07B-4D5468E0412E}" srcOrd="0" destOrd="0" parTransId="{836B7EF5-6E70-4475-B11C-F3550617CDDB}" sibTransId="{443AB23A-E52F-48A9-99BE-46A24CCDEAA7}"/>
    <dgm:cxn modelId="{6818F176-A74E-4F2C-810C-729506E2DE81}" type="presOf" srcId="{8DE106D5-6044-4C0D-A62D-80A57F7109DA}" destId="{9B23F81B-58B6-45DE-85EA-1AA554453F0B}" srcOrd="0" destOrd="0" presId="urn:microsoft.com/office/officeart/2005/8/layout/vList2"/>
    <dgm:cxn modelId="{5F342DB2-175A-4BA6-939D-4147B0AAB3DA}" type="presParOf" srcId="{A0552CAA-CFD7-432A-B4CB-DAD1D890E6DC}" destId="{8D9F0F9B-E9E2-4B69-AB5F-A8E30952D52C}" srcOrd="0" destOrd="0" presId="urn:microsoft.com/office/officeart/2005/8/layout/vList2"/>
    <dgm:cxn modelId="{704583AE-DAA5-4073-95D4-0DFC2F6D461C}" type="presParOf" srcId="{A0552CAA-CFD7-432A-B4CB-DAD1D890E6DC}" destId="{5E16ED93-6C11-4988-80CF-AA616D5D85A0}" srcOrd="1" destOrd="0" presId="urn:microsoft.com/office/officeart/2005/8/layout/vList2"/>
    <dgm:cxn modelId="{65CBFEB5-AA5B-48A9-94D9-51B455C77486}" type="presParOf" srcId="{A0552CAA-CFD7-432A-B4CB-DAD1D890E6DC}" destId="{9DD6BDF0-D439-4477-8BA1-0734CE48BC33}" srcOrd="2" destOrd="0" presId="urn:microsoft.com/office/officeart/2005/8/layout/vList2"/>
    <dgm:cxn modelId="{15633894-05E5-4BAA-90E5-4ED4880749E7}" type="presParOf" srcId="{A0552CAA-CFD7-432A-B4CB-DAD1D890E6DC}" destId="{B8FC4B9A-7F6B-4760-A6A0-F26A654F13A7}" srcOrd="3" destOrd="0" presId="urn:microsoft.com/office/officeart/2005/8/layout/vList2"/>
    <dgm:cxn modelId="{9303B8D2-16CC-4EC4-B6AB-442D681ACD26}" type="presParOf" srcId="{A0552CAA-CFD7-432A-B4CB-DAD1D890E6DC}" destId="{9B23F81B-58B6-45DE-85EA-1AA554453F0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6F5843-F937-4BC4-9D83-804AF363B1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0D6579-9F58-42A0-A07B-4D5468E0412E}">
      <dgm:prSet/>
      <dgm:spPr/>
      <dgm:t>
        <a:bodyPr/>
        <a:lstStyle/>
        <a:p>
          <a:r>
            <a:rPr lang="en-US" dirty="0">
              <a:solidFill>
                <a:schemeClr val="tx1"/>
              </a:solidFill>
              <a:ea typeface="+mn-lt"/>
              <a:cs typeface="+mn-lt"/>
            </a:rPr>
            <a:t>Participants who do not pick up two months in a row will automatically be moved to suspended status. When a client doesn’t pick up after 3 months, they will be moved to the waiting list. Clients should be closed in Link2Feed if they haven’t picked up in 3 months and are on the waiting list.  </a:t>
          </a:r>
          <a:endParaRPr lang="en-US" dirty="0"/>
        </a:p>
      </dgm:t>
    </dgm:pt>
    <dgm:pt modelId="{836B7EF5-6E70-4475-B11C-F3550617CDDB}" type="parTrans" cxnId="{DB8EB14B-B620-43B8-9586-D5C88DDD2EEE}">
      <dgm:prSet/>
      <dgm:spPr/>
      <dgm:t>
        <a:bodyPr/>
        <a:lstStyle/>
        <a:p>
          <a:endParaRPr lang="en-US"/>
        </a:p>
      </dgm:t>
    </dgm:pt>
    <dgm:pt modelId="{443AB23A-E52F-48A9-99BE-46A24CCDEAA7}" type="sibTrans" cxnId="{DB8EB14B-B620-43B8-9586-D5C88DDD2EEE}">
      <dgm:prSet/>
      <dgm:spPr/>
      <dgm:t>
        <a:bodyPr/>
        <a:lstStyle/>
        <a:p>
          <a:endParaRPr lang="en-US"/>
        </a:p>
      </dgm:t>
    </dgm:pt>
    <dgm:pt modelId="{8DE106D5-6044-4C0D-A62D-80A57F7109DA}">
      <dgm:prSet/>
      <dgm:spPr/>
      <dgm:t>
        <a:bodyPr/>
        <a:lstStyle/>
        <a:p>
          <a:r>
            <a:rPr lang="en-US" b="1" dirty="0">
              <a:solidFill>
                <a:schemeClr val="tx1"/>
              </a:solidFill>
              <a:cs typeface="Calibri"/>
            </a:rPr>
            <a:t>If a client has not come to your site for several months, exceeding two missed months or have asked to be removed please send them a closure letter.</a:t>
          </a:r>
        </a:p>
        <a:p>
          <a:pPr rtl="0"/>
          <a:r>
            <a:rPr lang="en-US" b="1" dirty="0">
              <a:solidFill>
                <a:schemeClr val="tx1"/>
              </a:solidFill>
              <a:cs typeface="Calibri"/>
            </a:rPr>
            <a:t>Agencies, and NOT LCFB </a:t>
          </a:r>
          <a:r>
            <a:rPr lang="en-US" b="1" dirty="0">
              <a:solidFill>
                <a:schemeClr val="tx1"/>
              </a:solidFill>
              <a:latin typeface="Calibri Light" panose="020F0302020204030204"/>
              <a:cs typeface="Calibri"/>
            </a:rPr>
            <a:t>are responsible</a:t>
          </a:r>
          <a:r>
            <a:rPr lang="en-US" b="1" dirty="0">
              <a:solidFill>
                <a:schemeClr val="tx1"/>
              </a:solidFill>
              <a:cs typeface="Calibri"/>
            </a:rPr>
            <a:t> for sending closure letters and maintaining suspended and waiting list clients </a:t>
          </a:r>
          <a:endParaRPr lang="en-US" dirty="0">
            <a:solidFill>
              <a:schemeClr val="tx1"/>
            </a:solidFill>
          </a:endParaRPr>
        </a:p>
      </dgm:t>
    </dgm:pt>
    <dgm:pt modelId="{A6A6F867-10DD-4D5B-BE20-9504CFD5D56F}" type="parTrans" cxnId="{271D8F2A-21F1-4951-99E0-882BEA5DA10C}">
      <dgm:prSet/>
      <dgm:spPr/>
      <dgm:t>
        <a:bodyPr/>
        <a:lstStyle/>
        <a:p>
          <a:endParaRPr lang="en-US"/>
        </a:p>
      </dgm:t>
    </dgm:pt>
    <dgm:pt modelId="{5B05170A-BE5A-45F8-BB04-9ABF41A0EF5E}" type="sibTrans" cxnId="{271D8F2A-21F1-4951-99E0-882BEA5DA10C}">
      <dgm:prSet/>
      <dgm:spPr/>
      <dgm:t>
        <a:bodyPr/>
        <a:lstStyle/>
        <a:p>
          <a:endParaRPr lang="en-US"/>
        </a:p>
      </dgm:t>
    </dgm:pt>
    <dgm:pt modelId="{A0552CAA-CFD7-432A-B4CB-DAD1D890E6DC}" type="pres">
      <dgm:prSet presAssocID="{0B6F5843-F937-4BC4-9D83-804AF363B119}" presName="linear" presStyleCnt="0">
        <dgm:presLayoutVars>
          <dgm:animLvl val="lvl"/>
          <dgm:resizeHandles val="exact"/>
        </dgm:presLayoutVars>
      </dgm:prSet>
      <dgm:spPr/>
    </dgm:pt>
    <dgm:pt modelId="{8D9F0F9B-E9E2-4B69-AB5F-A8E30952D52C}" type="pres">
      <dgm:prSet presAssocID="{7E0D6579-9F58-42A0-A07B-4D5468E0412E}" presName="parentText" presStyleLbl="node1" presStyleIdx="0" presStyleCnt="2">
        <dgm:presLayoutVars>
          <dgm:chMax val="0"/>
          <dgm:bulletEnabled val="1"/>
        </dgm:presLayoutVars>
      </dgm:prSet>
      <dgm:spPr/>
    </dgm:pt>
    <dgm:pt modelId="{5E16ED93-6C11-4988-80CF-AA616D5D85A0}" type="pres">
      <dgm:prSet presAssocID="{443AB23A-E52F-48A9-99BE-46A24CCDEAA7}" presName="spacer" presStyleCnt="0"/>
      <dgm:spPr/>
    </dgm:pt>
    <dgm:pt modelId="{9B23F81B-58B6-45DE-85EA-1AA554453F0B}" type="pres">
      <dgm:prSet presAssocID="{8DE106D5-6044-4C0D-A62D-80A57F7109DA}" presName="parentText" presStyleLbl="node1" presStyleIdx="1" presStyleCnt="2">
        <dgm:presLayoutVars>
          <dgm:chMax val="0"/>
          <dgm:bulletEnabled val="1"/>
        </dgm:presLayoutVars>
      </dgm:prSet>
      <dgm:spPr/>
    </dgm:pt>
  </dgm:ptLst>
  <dgm:cxnLst>
    <dgm:cxn modelId="{88548601-FA58-4B5A-825C-232B17FF1128}" type="presOf" srcId="{0B6F5843-F937-4BC4-9D83-804AF363B119}" destId="{A0552CAA-CFD7-432A-B4CB-DAD1D890E6DC}" srcOrd="0" destOrd="0" presId="urn:microsoft.com/office/officeart/2005/8/layout/vList2"/>
    <dgm:cxn modelId="{271D8F2A-21F1-4951-99E0-882BEA5DA10C}" srcId="{0B6F5843-F937-4BC4-9D83-804AF363B119}" destId="{8DE106D5-6044-4C0D-A62D-80A57F7109DA}" srcOrd="1" destOrd="0" parTransId="{A6A6F867-10DD-4D5B-BE20-9504CFD5D56F}" sibTransId="{5B05170A-BE5A-45F8-BB04-9ABF41A0EF5E}"/>
    <dgm:cxn modelId="{DB8EB14B-B620-43B8-9586-D5C88DDD2EEE}" srcId="{0B6F5843-F937-4BC4-9D83-804AF363B119}" destId="{7E0D6579-9F58-42A0-A07B-4D5468E0412E}" srcOrd="0" destOrd="0" parTransId="{836B7EF5-6E70-4475-B11C-F3550617CDDB}" sibTransId="{443AB23A-E52F-48A9-99BE-46A24CCDEAA7}"/>
    <dgm:cxn modelId="{D67FC45A-0537-4B41-AEE5-FB76D0AA4F68}" type="presOf" srcId="{7E0D6579-9F58-42A0-A07B-4D5468E0412E}" destId="{8D9F0F9B-E9E2-4B69-AB5F-A8E30952D52C}" srcOrd="0" destOrd="0" presId="urn:microsoft.com/office/officeart/2005/8/layout/vList2"/>
    <dgm:cxn modelId="{5E92FDA8-DD2E-4A3B-8CCF-1503AB112899}" type="presOf" srcId="{8DE106D5-6044-4C0D-A62D-80A57F7109DA}" destId="{9B23F81B-58B6-45DE-85EA-1AA554453F0B}" srcOrd="0" destOrd="0" presId="urn:microsoft.com/office/officeart/2005/8/layout/vList2"/>
    <dgm:cxn modelId="{C026CEB1-855D-408C-924F-4BB928D833C1}" type="presParOf" srcId="{A0552CAA-CFD7-432A-B4CB-DAD1D890E6DC}" destId="{8D9F0F9B-E9E2-4B69-AB5F-A8E30952D52C}" srcOrd="0" destOrd="0" presId="urn:microsoft.com/office/officeart/2005/8/layout/vList2"/>
    <dgm:cxn modelId="{9E8D134C-6A86-44A2-87F6-55EACDB85CB2}" type="presParOf" srcId="{A0552CAA-CFD7-432A-B4CB-DAD1D890E6DC}" destId="{5E16ED93-6C11-4988-80CF-AA616D5D85A0}" srcOrd="1" destOrd="0" presId="urn:microsoft.com/office/officeart/2005/8/layout/vList2"/>
    <dgm:cxn modelId="{87757E73-1A9C-4BF8-8E19-E36577F50C0A}" type="presParOf" srcId="{A0552CAA-CFD7-432A-B4CB-DAD1D890E6DC}" destId="{9B23F81B-58B6-45DE-85EA-1AA554453F0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F0F9B-E9E2-4B69-AB5F-A8E30952D52C}">
      <dsp:nvSpPr>
        <dsp:cNvPr id="0" name=""/>
        <dsp:cNvSpPr/>
      </dsp:nvSpPr>
      <dsp:spPr>
        <a:xfrm>
          <a:off x="0" y="0"/>
          <a:ext cx="7812505" cy="17341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Recertification makes sure participants are still eligible for the program </a:t>
          </a:r>
        </a:p>
      </dsp:txBody>
      <dsp:txXfrm>
        <a:off x="84655" y="84655"/>
        <a:ext cx="7643195" cy="1564849"/>
      </dsp:txXfrm>
    </dsp:sp>
    <dsp:sp modelId="{9DD6BDF0-D439-4477-8BA1-0734CE48BC33}">
      <dsp:nvSpPr>
        <dsp:cNvPr id="0" name=""/>
        <dsp:cNvSpPr/>
      </dsp:nvSpPr>
      <dsp:spPr>
        <a:xfrm>
          <a:off x="0" y="1762204"/>
          <a:ext cx="7812505" cy="17341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Recertification happens in January each year</a:t>
          </a:r>
          <a:endParaRPr lang="en-US" sz="3100" kern="1200"/>
        </a:p>
      </dsp:txBody>
      <dsp:txXfrm>
        <a:off x="84655" y="1846859"/>
        <a:ext cx="7643195" cy="1564849"/>
      </dsp:txXfrm>
    </dsp:sp>
    <dsp:sp modelId="{9B23F81B-58B6-45DE-85EA-1AA554453F0B}">
      <dsp:nvSpPr>
        <dsp:cNvPr id="0" name=""/>
        <dsp:cNvSpPr/>
      </dsp:nvSpPr>
      <dsp:spPr>
        <a:xfrm>
          <a:off x="0" y="3527276"/>
          <a:ext cx="7812505" cy="17341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It is helpful to prepare staff, volunteers and clients that wait times might be slightly longer in January</a:t>
          </a:r>
        </a:p>
      </dsp:txBody>
      <dsp:txXfrm>
        <a:off x="84655" y="3611931"/>
        <a:ext cx="7643195" cy="1564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F0F9B-E9E2-4B69-AB5F-A8E30952D52C}">
      <dsp:nvSpPr>
        <dsp:cNvPr id="0" name=""/>
        <dsp:cNvSpPr/>
      </dsp:nvSpPr>
      <dsp:spPr>
        <a:xfrm>
          <a:off x="0" y="108597"/>
          <a:ext cx="8046310" cy="27348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ea typeface="+mn-lt"/>
              <a:cs typeface="+mn-lt"/>
            </a:rPr>
            <a:t>Participants who do not pick up two months in a row will automatically be moved to suspended status. When a client doesn’t pick up after 3 months, they will be moved to the waiting list. Clients should be closed in Link2Feed if they haven’t picked up in 3 months and are on the waiting list.  </a:t>
          </a:r>
          <a:endParaRPr lang="en-US" sz="2500" kern="1200" dirty="0"/>
        </a:p>
      </dsp:txBody>
      <dsp:txXfrm>
        <a:off x="133506" y="242103"/>
        <a:ext cx="7779298" cy="2467863"/>
      </dsp:txXfrm>
    </dsp:sp>
    <dsp:sp modelId="{9B23F81B-58B6-45DE-85EA-1AA554453F0B}">
      <dsp:nvSpPr>
        <dsp:cNvPr id="0" name=""/>
        <dsp:cNvSpPr/>
      </dsp:nvSpPr>
      <dsp:spPr>
        <a:xfrm>
          <a:off x="0" y="2915472"/>
          <a:ext cx="8046310" cy="27348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cs typeface="Calibri"/>
            </a:rPr>
            <a:t>If a client has not come to your site for several months, exceeding two missed months or have asked to be removed please send them a closure letter.</a:t>
          </a:r>
        </a:p>
        <a:p>
          <a:pPr marL="0" lvl="0" indent="0" algn="l" defTabSz="1111250" rtl="0">
            <a:lnSpc>
              <a:spcPct val="90000"/>
            </a:lnSpc>
            <a:spcBef>
              <a:spcPct val="0"/>
            </a:spcBef>
            <a:spcAft>
              <a:spcPct val="35000"/>
            </a:spcAft>
            <a:buNone/>
          </a:pPr>
          <a:r>
            <a:rPr lang="en-US" sz="2500" b="1" kern="1200" dirty="0">
              <a:solidFill>
                <a:schemeClr val="tx1"/>
              </a:solidFill>
              <a:cs typeface="Calibri"/>
            </a:rPr>
            <a:t>Agencies, and NOT LCFB </a:t>
          </a:r>
          <a:r>
            <a:rPr lang="en-US" sz="2500" b="1" kern="1200" dirty="0">
              <a:solidFill>
                <a:schemeClr val="tx1"/>
              </a:solidFill>
              <a:latin typeface="Calibri Light" panose="020F0302020204030204"/>
              <a:cs typeface="Calibri"/>
            </a:rPr>
            <a:t>are responsible</a:t>
          </a:r>
          <a:r>
            <a:rPr lang="en-US" sz="2500" b="1" kern="1200" dirty="0">
              <a:solidFill>
                <a:schemeClr val="tx1"/>
              </a:solidFill>
              <a:cs typeface="Calibri"/>
            </a:rPr>
            <a:t> for sending closure letters and maintaining suspended and waiting list clients </a:t>
          </a:r>
          <a:endParaRPr lang="en-US" sz="2500" kern="1200" dirty="0">
            <a:solidFill>
              <a:schemeClr val="tx1"/>
            </a:solidFill>
          </a:endParaRPr>
        </a:p>
      </dsp:txBody>
      <dsp:txXfrm>
        <a:off x="133506" y="3048978"/>
        <a:ext cx="7779298" cy="24678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AE401-1F2D-4C4F-9E8A-BF5CC915060E}" type="datetimeFigureOut">
              <a:rPr lang="en-US" smtClean="0"/>
              <a:t>9/27/2023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C8343-A18E-4458-B3FB-5A192EB702DD}" type="slidenum">
              <a:rPr lang="en-US" smtClean="0"/>
              <a:t>‹#›</a:t>
            </a:fld>
            <a:endParaRPr lang="en-US" dirty="0"/>
          </a:p>
        </p:txBody>
      </p:sp>
    </p:spTree>
    <p:extLst>
      <p:ext uri="{BB962C8B-B14F-4D97-AF65-F5344CB8AC3E}">
        <p14:creationId xmlns:p14="http://schemas.microsoft.com/office/powerpoint/2010/main" val="214369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C8343-A18E-4458-B3FB-5A192EB702DD}" type="slidenum">
              <a:rPr lang="en-US" smtClean="0"/>
              <a:t>12</a:t>
            </a:fld>
            <a:endParaRPr lang="en-US" dirty="0"/>
          </a:p>
        </p:txBody>
      </p:sp>
    </p:spTree>
    <p:extLst>
      <p:ext uri="{BB962C8B-B14F-4D97-AF65-F5344CB8AC3E}">
        <p14:creationId xmlns:p14="http://schemas.microsoft.com/office/powerpoint/2010/main" val="347515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C92AA-A330-4BD9-B3B8-D3A5FF070686}" type="slidenum">
              <a:rPr lang="en-US" smtClean="0"/>
              <a:t>15</a:t>
            </a:fld>
            <a:endParaRPr lang="en-US" dirty="0"/>
          </a:p>
        </p:txBody>
      </p:sp>
    </p:spTree>
    <p:extLst>
      <p:ext uri="{BB962C8B-B14F-4D97-AF65-F5344CB8AC3E}">
        <p14:creationId xmlns:p14="http://schemas.microsoft.com/office/powerpoint/2010/main" val="3318578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C92AA-A330-4BD9-B3B8-D3A5FF070686}" type="slidenum">
              <a:rPr lang="en-US" smtClean="0"/>
              <a:t>16</a:t>
            </a:fld>
            <a:endParaRPr lang="en-US" dirty="0"/>
          </a:p>
        </p:txBody>
      </p:sp>
    </p:spTree>
    <p:extLst>
      <p:ext uri="{BB962C8B-B14F-4D97-AF65-F5344CB8AC3E}">
        <p14:creationId xmlns:p14="http://schemas.microsoft.com/office/powerpoint/2010/main" val="387526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AC92AA-A330-4BD9-B3B8-D3A5FF070686}" type="slidenum">
              <a:rPr lang="en-US" smtClean="0"/>
              <a:t>21</a:t>
            </a:fld>
            <a:endParaRPr lang="en-US" dirty="0"/>
          </a:p>
        </p:txBody>
      </p:sp>
    </p:spTree>
    <p:extLst>
      <p:ext uri="{BB962C8B-B14F-4D97-AF65-F5344CB8AC3E}">
        <p14:creationId xmlns:p14="http://schemas.microsoft.com/office/powerpoint/2010/main" val="71725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EDFBE5-7047-40D5-BC8D-B86C17C65482}"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D82BAC-F4B1-4FEF-9388-1B7E78A7AF19}" type="slidenum">
              <a:rPr lang="en-US" smtClean="0"/>
              <a:t>‹#›</a:t>
            </a:fld>
            <a:endParaRPr lang="en-US" dirty="0"/>
          </a:p>
        </p:txBody>
      </p:sp>
    </p:spTree>
    <p:extLst>
      <p:ext uri="{BB962C8B-B14F-4D97-AF65-F5344CB8AC3E}">
        <p14:creationId xmlns:p14="http://schemas.microsoft.com/office/powerpoint/2010/main" val="58784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BE854-CA4A-4413-9607-46B1EAB84CF6}"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E8790-4C80-42A2-8255-B5C4426D1783}" type="slidenum">
              <a:rPr lang="en-US" smtClean="0"/>
              <a:t>‹#›</a:t>
            </a:fld>
            <a:endParaRPr lang="en-US" dirty="0"/>
          </a:p>
        </p:txBody>
      </p:sp>
    </p:spTree>
    <p:extLst>
      <p:ext uri="{BB962C8B-B14F-4D97-AF65-F5344CB8AC3E}">
        <p14:creationId xmlns:p14="http://schemas.microsoft.com/office/powerpoint/2010/main" val="349704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BE854-CA4A-4413-9607-46B1EAB84CF6}"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E8790-4C80-42A2-8255-B5C4426D1783}" type="slidenum">
              <a:rPr lang="en-US" smtClean="0"/>
              <a:t>‹#›</a:t>
            </a:fld>
            <a:endParaRPr lang="en-US" dirty="0"/>
          </a:p>
        </p:txBody>
      </p:sp>
    </p:spTree>
    <p:extLst>
      <p:ext uri="{BB962C8B-B14F-4D97-AF65-F5344CB8AC3E}">
        <p14:creationId xmlns:p14="http://schemas.microsoft.com/office/powerpoint/2010/main" val="3218364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4BBE854-CA4A-4413-9607-46B1EAB84CF6}" type="datetimeFigureOut">
              <a:rPr lang="en-US" smtClean="0"/>
              <a:t>9/27/2023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6E8790-4C80-42A2-8255-B5C4426D1783}" type="slidenum">
              <a:rPr lang="en-US" smtClean="0"/>
              <a:t>‹#›</a:t>
            </a:fld>
            <a:endParaRPr lang="en-US" dirty="0"/>
          </a:p>
        </p:txBody>
      </p:sp>
      <p:sp>
        <p:nvSpPr>
          <p:cNvPr id="8" name="Content Placeholder 2"/>
          <p:cNvSpPr>
            <a:spLocks noGrp="1"/>
          </p:cNvSpPr>
          <p:nvPr>
            <p:ph idx="1" hasCustomPrompt="1"/>
          </p:nvPr>
        </p:nvSpPr>
        <p:spPr>
          <a:xfrm>
            <a:off x="838200" y="1825625"/>
            <a:ext cx="4856747" cy="4351338"/>
          </a:xfrm>
        </p:spPr>
        <p:txBody>
          <a:bodyPr/>
          <a:lstStyle>
            <a:lvl1pPr marL="0" indent="0">
              <a:buNone/>
              <a:defRPr baseline="0"/>
            </a:lvl1pPr>
          </a:lstStyle>
          <a:p>
            <a:pPr lvl="0"/>
            <a:r>
              <a:rPr lang="en-US" dirty="0"/>
              <a:t>Click to edit text</a:t>
            </a:r>
          </a:p>
        </p:txBody>
      </p:sp>
    </p:spTree>
    <p:extLst>
      <p:ext uri="{BB962C8B-B14F-4D97-AF65-F5344CB8AC3E}">
        <p14:creationId xmlns:p14="http://schemas.microsoft.com/office/powerpoint/2010/main" val="2228354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5571" y="349669"/>
            <a:ext cx="7101054" cy="805363"/>
          </a:xfrm>
        </p:spPr>
        <p:txBody>
          <a:bodyPr/>
          <a:lstStyle/>
          <a:p>
            <a:r>
              <a:rPr lang="en-US"/>
              <a:t>Click to edit Master title style</a:t>
            </a:r>
          </a:p>
        </p:txBody>
      </p:sp>
      <p:sp>
        <p:nvSpPr>
          <p:cNvPr id="3" name="Text Placeholder 2"/>
          <p:cNvSpPr>
            <a:spLocks noGrp="1"/>
          </p:cNvSpPr>
          <p:nvPr>
            <p:ph type="body" idx="1" hasCustomPrompt="1"/>
          </p:nvPr>
        </p:nvSpPr>
        <p:spPr>
          <a:xfrm>
            <a:off x="375571" y="4058651"/>
            <a:ext cx="2741611" cy="48268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 name="Content Placeholder 3"/>
          <p:cNvSpPr>
            <a:spLocks noGrp="1"/>
          </p:cNvSpPr>
          <p:nvPr>
            <p:ph sz="half" idx="2"/>
          </p:nvPr>
        </p:nvSpPr>
        <p:spPr>
          <a:xfrm>
            <a:off x="375572" y="1530853"/>
            <a:ext cx="2741611" cy="2339641"/>
          </a:xfrm>
        </p:spPr>
        <p:txBody>
          <a:bodyPr/>
          <a:lstStyle>
            <a:lvl1pPr marL="0" indent="0">
              <a:buNone/>
              <a:defRPr/>
            </a:lvl1pPr>
          </a:lstStyle>
          <a:p>
            <a:pPr lvl="0"/>
            <a:endParaRPr lang="en-US" dirty="0"/>
          </a:p>
        </p:txBody>
      </p:sp>
      <p:sp>
        <p:nvSpPr>
          <p:cNvPr id="10" name="Content Placeholder 3"/>
          <p:cNvSpPr>
            <a:spLocks noGrp="1"/>
          </p:cNvSpPr>
          <p:nvPr>
            <p:ph sz="half" idx="13"/>
          </p:nvPr>
        </p:nvSpPr>
        <p:spPr>
          <a:xfrm>
            <a:off x="3291808" y="1530853"/>
            <a:ext cx="2741611" cy="2339641"/>
          </a:xfrm>
        </p:spPr>
        <p:txBody>
          <a:bodyPr/>
          <a:lstStyle>
            <a:lvl1pPr marL="0" indent="0">
              <a:buNone/>
              <a:defRPr/>
            </a:lvl1pPr>
          </a:lstStyle>
          <a:p>
            <a:pPr lvl="0"/>
            <a:endParaRPr lang="en-US" dirty="0"/>
          </a:p>
        </p:txBody>
      </p:sp>
      <p:sp>
        <p:nvSpPr>
          <p:cNvPr id="12" name="Content Placeholder 3"/>
          <p:cNvSpPr>
            <a:spLocks noGrp="1"/>
          </p:cNvSpPr>
          <p:nvPr>
            <p:ph sz="half" idx="14"/>
          </p:nvPr>
        </p:nvSpPr>
        <p:spPr>
          <a:xfrm>
            <a:off x="6208044" y="1530853"/>
            <a:ext cx="2741611" cy="2339641"/>
          </a:xfrm>
        </p:spPr>
        <p:txBody>
          <a:bodyPr/>
          <a:lstStyle>
            <a:lvl1pPr marL="0" indent="0">
              <a:buNone/>
              <a:defRPr/>
            </a:lvl1pPr>
          </a:lstStyle>
          <a:p>
            <a:pPr lvl="0"/>
            <a:endParaRPr lang="en-US" dirty="0"/>
          </a:p>
        </p:txBody>
      </p:sp>
      <p:sp>
        <p:nvSpPr>
          <p:cNvPr id="13" name="Content Placeholder 3"/>
          <p:cNvSpPr>
            <a:spLocks noGrp="1"/>
          </p:cNvSpPr>
          <p:nvPr>
            <p:ph sz="half" idx="15"/>
          </p:nvPr>
        </p:nvSpPr>
        <p:spPr>
          <a:xfrm>
            <a:off x="9124280" y="1530853"/>
            <a:ext cx="2741611" cy="2339641"/>
          </a:xfrm>
        </p:spPr>
        <p:txBody>
          <a:bodyPr/>
          <a:lstStyle>
            <a:lvl1pPr marL="0" indent="0">
              <a:buNone/>
              <a:defRPr/>
            </a:lvl1pPr>
          </a:lstStyle>
          <a:p>
            <a:pPr lvl="0"/>
            <a:endParaRPr lang="en-US" dirty="0"/>
          </a:p>
        </p:txBody>
      </p:sp>
      <p:sp>
        <p:nvSpPr>
          <p:cNvPr id="14" name="Text Placeholder 2"/>
          <p:cNvSpPr>
            <a:spLocks noGrp="1"/>
          </p:cNvSpPr>
          <p:nvPr>
            <p:ph type="body" idx="16" hasCustomPrompt="1"/>
          </p:nvPr>
        </p:nvSpPr>
        <p:spPr>
          <a:xfrm>
            <a:off x="3291807" y="4058651"/>
            <a:ext cx="2741611" cy="48268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5" name="Text Placeholder 2"/>
          <p:cNvSpPr>
            <a:spLocks noGrp="1"/>
          </p:cNvSpPr>
          <p:nvPr>
            <p:ph type="body" idx="17" hasCustomPrompt="1"/>
          </p:nvPr>
        </p:nvSpPr>
        <p:spPr>
          <a:xfrm>
            <a:off x="6208044" y="4058650"/>
            <a:ext cx="2741611" cy="48268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6" name="Text Placeholder 2"/>
          <p:cNvSpPr>
            <a:spLocks noGrp="1"/>
          </p:cNvSpPr>
          <p:nvPr>
            <p:ph type="body" idx="18" hasCustomPrompt="1"/>
          </p:nvPr>
        </p:nvSpPr>
        <p:spPr>
          <a:xfrm>
            <a:off x="9124279" y="4058650"/>
            <a:ext cx="2741611" cy="482685"/>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7" name="Text Placeholder 2"/>
          <p:cNvSpPr>
            <a:spLocks noGrp="1"/>
          </p:cNvSpPr>
          <p:nvPr>
            <p:ph type="body" idx="19" hasCustomPrompt="1"/>
          </p:nvPr>
        </p:nvSpPr>
        <p:spPr>
          <a:xfrm>
            <a:off x="375571" y="4729493"/>
            <a:ext cx="2741611" cy="152692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Text Placeholder 2"/>
          <p:cNvSpPr>
            <a:spLocks noGrp="1"/>
          </p:cNvSpPr>
          <p:nvPr>
            <p:ph type="body" idx="20" hasCustomPrompt="1"/>
          </p:nvPr>
        </p:nvSpPr>
        <p:spPr>
          <a:xfrm>
            <a:off x="3291806" y="4729493"/>
            <a:ext cx="2741611" cy="152692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9" name="Text Placeholder 2"/>
          <p:cNvSpPr>
            <a:spLocks noGrp="1"/>
          </p:cNvSpPr>
          <p:nvPr>
            <p:ph type="body" idx="21" hasCustomPrompt="1"/>
          </p:nvPr>
        </p:nvSpPr>
        <p:spPr>
          <a:xfrm>
            <a:off x="6208044" y="4729491"/>
            <a:ext cx="2741611" cy="152692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0" name="Text Placeholder 2"/>
          <p:cNvSpPr>
            <a:spLocks noGrp="1"/>
          </p:cNvSpPr>
          <p:nvPr>
            <p:ph type="body" idx="22" hasCustomPrompt="1"/>
          </p:nvPr>
        </p:nvSpPr>
        <p:spPr>
          <a:xfrm>
            <a:off x="9124278" y="4729491"/>
            <a:ext cx="2741611" cy="1526928"/>
          </a:xfrm>
        </p:spPr>
        <p:txBody>
          <a:bodyPr anchor="b">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2887270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2F36-72BE-4F9D-6260-6A109D797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2B2C6-8EFD-9C44-6C1F-E639EF08FC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6D3311-D6D0-D3EE-2752-06B489F662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703846-08A2-F2CC-B4D2-C9FF6FBAC943}"/>
              </a:ext>
            </a:extLst>
          </p:cNvPr>
          <p:cNvSpPr>
            <a:spLocks noGrp="1"/>
          </p:cNvSpPr>
          <p:nvPr>
            <p:ph type="dt" sz="half" idx="10"/>
          </p:nvPr>
        </p:nvSpPr>
        <p:spPr/>
        <p:txBody>
          <a:bodyPr/>
          <a:lstStyle/>
          <a:p>
            <a:fld id="{BCFBBA5A-D1DD-4869-96E5-F40C9D83BD5A}" type="datetimeFigureOut">
              <a:rPr lang="en-US" smtClean="0"/>
              <a:t>9/27/2023</a:t>
            </a:fld>
            <a:endParaRPr lang="en-US" dirty="0"/>
          </a:p>
        </p:txBody>
      </p:sp>
      <p:sp>
        <p:nvSpPr>
          <p:cNvPr id="6" name="Footer Placeholder 5">
            <a:extLst>
              <a:ext uri="{FF2B5EF4-FFF2-40B4-BE49-F238E27FC236}">
                <a16:creationId xmlns:a16="http://schemas.microsoft.com/office/drawing/2014/main" id="{309EFE84-3B0A-5961-3B36-02A51FA2A5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C32A8C-17EE-B03C-73D8-9B3A07379569}"/>
              </a:ext>
            </a:extLst>
          </p:cNvPr>
          <p:cNvSpPr>
            <a:spLocks noGrp="1"/>
          </p:cNvSpPr>
          <p:nvPr>
            <p:ph type="sldNum" sz="quarter" idx="12"/>
          </p:nvPr>
        </p:nvSpPr>
        <p:spPr/>
        <p:txBody>
          <a:bodyPr/>
          <a:lstStyle/>
          <a:p>
            <a:fld id="{E837E03D-5618-4299-8DA5-80EE8E845B21}" type="slidenum">
              <a:rPr lang="en-US" smtClean="0"/>
              <a:t>‹#›</a:t>
            </a:fld>
            <a:endParaRPr lang="en-US" dirty="0"/>
          </a:p>
        </p:txBody>
      </p:sp>
    </p:spTree>
    <p:extLst>
      <p:ext uri="{BB962C8B-B14F-4D97-AF65-F5344CB8AC3E}">
        <p14:creationId xmlns:p14="http://schemas.microsoft.com/office/powerpoint/2010/main" val="235472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EDFBE5-7047-40D5-BC8D-B86C17C65482}"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D82BAC-F4B1-4FEF-9388-1B7E78A7AF19}" type="slidenum">
              <a:rPr lang="en-US" smtClean="0"/>
              <a:t>‹#›</a:t>
            </a:fld>
            <a:endParaRPr lang="en-US" dirty="0"/>
          </a:p>
        </p:txBody>
      </p:sp>
    </p:spTree>
    <p:extLst>
      <p:ext uri="{BB962C8B-B14F-4D97-AF65-F5344CB8AC3E}">
        <p14:creationId xmlns:p14="http://schemas.microsoft.com/office/powerpoint/2010/main" val="23578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BBE854-CA4A-4413-9607-46B1EAB84CF6}" type="datetimeFigureOut">
              <a:rPr lang="en-US" smtClean="0"/>
              <a:t>9/27/2023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6E8790-4C80-42A2-8255-B5C4426D1783}" type="slidenum">
              <a:rPr lang="en-US" smtClean="0"/>
              <a:t>‹#›</a:t>
            </a:fld>
            <a:endParaRPr lang="en-US" dirty="0"/>
          </a:p>
        </p:txBody>
      </p:sp>
    </p:spTree>
    <p:extLst>
      <p:ext uri="{BB962C8B-B14F-4D97-AF65-F5344CB8AC3E}">
        <p14:creationId xmlns:p14="http://schemas.microsoft.com/office/powerpoint/2010/main" val="2829853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336885" y="3593432"/>
            <a:ext cx="3625515" cy="2727157"/>
          </a:xfrm>
          <a:prstGeom prst="rect">
            <a:avLst/>
          </a:prstGeom>
          <a:solidFill>
            <a:srgbClr val="F68D44">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577517" y="3818021"/>
            <a:ext cx="3112168" cy="2358942"/>
          </a:xfrm>
        </p:spPr>
        <p:txBody>
          <a:bodyPr/>
          <a:lstStyle>
            <a:lvl1pPr marL="0" indent="0">
              <a:buNone/>
              <a:defRPr>
                <a:solidFill>
                  <a:srgbClr val="D45C0A"/>
                </a:solidFill>
              </a:defRPr>
            </a:lvl1pPr>
          </a:lstStyle>
          <a:p>
            <a:pPr lvl="0"/>
            <a:r>
              <a:rPr lang="en-US" dirty="0"/>
              <a:t>Click to add text</a:t>
            </a:r>
          </a:p>
        </p:txBody>
      </p:sp>
      <p:sp>
        <p:nvSpPr>
          <p:cNvPr id="9" name="Rectangle 8"/>
          <p:cNvSpPr/>
          <p:nvPr userDrawn="1"/>
        </p:nvSpPr>
        <p:spPr>
          <a:xfrm>
            <a:off x="4315329" y="2743200"/>
            <a:ext cx="3625515" cy="3577389"/>
          </a:xfrm>
          <a:prstGeom prst="rect">
            <a:avLst/>
          </a:prstGeom>
          <a:solidFill>
            <a:srgbClr val="F68D44">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p:cNvSpPr>
            <a:spLocks noGrp="1"/>
          </p:cNvSpPr>
          <p:nvPr>
            <p:ph sz="half" idx="10" hasCustomPrompt="1"/>
          </p:nvPr>
        </p:nvSpPr>
        <p:spPr>
          <a:xfrm>
            <a:off x="4555961" y="2935706"/>
            <a:ext cx="3112168" cy="3241258"/>
          </a:xfrm>
        </p:spPr>
        <p:txBody>
          <a:bodyPr/>
          <a:lstStyle>
            <a:lvl1pPr marL="0" indent="0">
              <a:buNone/>
              <a:defRPr>
                <a:solidFill>
                  <a:srgbClr val="D45C0A"/>
                </a:solidFill>
              </a:defRPr>
            </a:lvl1pPr>
          </a:lstStyle>
          <a:p>
            <a:pPr lvl="0"/>
            <a:r>
              <a:rPr lang="en-US" dirty="0"/>
              <a:t>Click to add text</a:t>
            </a:r>
          </a:p>
        </p:txBody>
      </p:sp>
      <p:sp>
        <p:nvSpPr>
          <p:cNvPr id="11" name="Rectangle 10"/>
          <p:cNvSpPr/>
          <p:nvPr userDrawn="1"/>
        </p:nvSpPr>
        <p:spPr>
          <a:xfrm>
            <a:off x="8213559" y="1251284"/>
            <a:ext cx="3625515" cy="5069305"/>
          </a:xfrm>
          <a:prstGeom prst="rect">
            <a:avLst/>
          </a:prstGeom>
          <a:solidFill>
            <a:srgbClr val="F68D44">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p:cNvSpPr>
            <a:spLocks noGrp="1"/>
          </p:cNvSpPr>
          <p:nvPr>
            <p:ph sz="half" idx="11" hasCustomPrompt="1"/>
          </p:nvPr>
        </p:nvSpPr>
        <p:spPr>
          <a:xfrm>
            <a:off x="8454191" y="1604211"/>
            <a:ext cx="3112168" cy="4572752"/>
          </a:xfrm>
        </p:spPr>
        <p:txBody>
          <a:bodyPr/>
          <a:lstStyle>
            <a:lvl1pPr marL="0" indent="0">
              <a:buNone/>
              <a:defRPr>
                <a:solidFill>
                  <a:srgbClr val="D45C0A"/>
                </a:solidFill>
              </a:defRPr>
            </a:lvl1pPr>
          </a:lstStyle>
          <a:p>
            <a:pPr lvl="0"/>
            <a:r>
              <a:rPr lang="en-US" dirty="0"/>
              <a:t>Click to add text</a:t>
            </a:r>
          </a:p>
        </p:txBody>
      </p:sp>
    </p:spTree>
    <p:extLst>
      <p:ext uri="{BB962C8B-B14F-4D97-AF65-F5344CB8AC3E}">
        <p14:creationId xmlns:p14="http://schemas.microsoft.com/office/powerpoint/2010/main" val="3186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87914" y="3721768"/>
            <a:ext cx="5157787" cy="2355600"/>
          </a:xfrm>
        </p:spPr>
        <p:txBody>
          <a:bodyPr/>
          <a:lstStyle>
            <a:lvl1pPr marL="0" indent="0">
              <a:buNone/>
              <a:defRPr/>
            </a:lvl1pPr>
          </a:lstStyle>
          <a:p>
            <a:pPr lvl="0"/>
            <a:r>
              <a:rPr lang="en-US" dirty="0"/>
              <a:t>Click to add text</a:t>
            </a:r>
          </a:p>
        </p:txBody>
      </p:sp>
      <p:sp>
        <p:nvSpPr>
          <p:cNvPr id="6" name="Content Placeholder 5"/>
          <p:cNvSpPr>
            <a:spLocks noGrp="1"/>
          </p:cNvSpPr>
          <p:nvPr>
            <p:ph sz="quarter" idx="4" hasCustomPrompt="1"/>
          </p:nvPr>
        </p:nvSpPr>
        <p:spPr>
          <a:xfrm>
            <a:off x="6220326" y="3721768"/>
            <a:ext cx="5183188" cy="2355600"/>
          </a:xfrm>
        </p:spPr>
        <p:txBody>
          <a:bodyPr/>
          <a:lstStyle>
            <a:lvl1pPr marL="0" indent="0">
              <a:buNone/>
              <a:defRPr/>
            </a:lvl1pPr>
          </a:lstStyle>
          <a:p>
            <a:pPr lvl="0"/>
            <a:r>
              <a:rPr lang="en-US" dirty="0"/>
              <a:t>Click to add text</a:t>
            </a:r>
          </a:p>
        </p:txBody>
      </p:sp>
    </p:spTree>
    <p:extLst>
      <p:ext uri="{BB962C8B-B14F-4D97-AF65-F5344CB8AC3E}">
        <p14:creationId xmlns:p14="http://schemas.microsoft.com/office/powerpoint/2010/main" val="1614783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BBE854-CA4A-4413-9607-46B1EAB84CF6}" type="datetimeFigureOut">
              <a:rPr lang="en-US" smtClean="0"/>
              <a:t>9/27/2023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6E8790-4C80-42A2-8255-B5C4426D1783}" type="slidenum">
              <a:rPr lang="en-US" smtClean="0"/>
              <a:t>‹#›</a:t>
            </a:fld>
            <a:endParaRPr lang="en-US" dirty="0"/>
          </a:p>
        </p:txBody>
      </p:sp>
    </p:spTree>
    <p:extLst>
      <p:ext uri="{BB962C8B-B14F-4D97-AF65-F5344CB8AC3E}">
        <p14:creationId xmlns:p14="http://schemas.microsoft.com/office/powerpoint/2010/main" val="356561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DFBE5-7047-40D5-BC8D-B86C17C65482}" type="datetimeFigureOut">
              <a:rPr lang="en-US" smtClean="0"/>
              <a:t>9/27/2023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D82BAC-F4B1-4FEF-9388-1B7E78A7AF19}" type="slidenum">
              <a:rPr lang="en-US" smtClean="0"/>
              <a:t>‹#›</a:t>
            </a:fld>
            <a:endParaRPr lang="en-US" dirty="0"/>
          </a:p>
        </p:txBody>
      </p:sp>
    </p:spTree>
    <p:extLst>
      <p:ext uri="{BB962C8B-B14F-4D97-AF65-F5344CB8AC3E}">
        <p14:creationId xmlns:p14="http://schemas.microsoft.com/office/powerpoint/2010/main" val="347488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BBE854-CA4A-4413-9607-46B1EAB84CF6}" type="datetimeFigureOut">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E8790-4C80-42A2-8255-B5C4426D1783}" type="slidenum">
              <a:rPr lang="en-US" smtClean="0"/>
              <a:t>‹#›</a:t>
            </a:fld>
            <a:endParaRPr lang="en-US" dirty="0"/>
          </a:p>
        </p:txBody>
      </p:sp>
    </p:spTree>
    <p:extLst>
      <p:ext uri="{BB962C8B-B14F-4D97-AF65-F5344CB8AC3E}">
        <p14:creationId xmlns:p14="http://schemas.microsoft.com/office/powerpoint/2010/main" val="82741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BBE854-CA4A-4413-9607-46B1EAB84CF6}" type="datetimeFigureOut">
              <a:rPr lang="en-US" smtClean="0"/>
              <a:t>9/27/2023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6E8790-4C80-42A2-8255-B5C4426D1783}" type="slidenum">
              <a:rPr lang="en-US" smtClean="0"/>
              <a:t>‹#›</a:t>
            </a:fld>
            <a:endParaRPr lang="en-US" dirty="0"/>
          </a:p>
        </p:txBody>
      </p:sp>
    </p:spTree>
    <p:extLst>
      <p:ext uri="{BB962C8B-B14F-4D97-AF65-F5344CB8AC3E}">
        <p14:creationId xmlns:p14="http://schemas.microsoft.com/office/powerpoint/2010/main" val="1959926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DFBE5-7047-40D5-BC8D-B86C17C65482}" type="datetimeFigureOut">
              <a:rPr lang="en-US" smtClean="0"/>
              <a:t>9/27/2023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82BAC-F4B1-4FEF-9388-1B7E78A7AF19}" type="slidenum">
              <a:rPr lang="en-US" smtClean="0"/>
              <a:t>‹#›</a:t>
            </a:fld>
            <a:endParaRPr lang="en-US" dirty="0"/>
          </a:p>
        </p:txBody>
      </p:sp>
    </p:spTree>
    <p:extLst>
      <p:ext uri="{BB962C8B-B14F-4D97-AF65-F5344CB8AC3E}">
        <p14:creationId xmlns:p14="http://schemas.microsoft.com/office/powerpoint/2010/main" val="42939050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5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mailto:cdoyle@scda.sc.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forms.office.com/r/ZYj8g4zvEM"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1850" y="1363579"/>
            <a:ext cx="7278480" cy="3930316"/>
          </a:xfrm>
          <a:effectLst>
            <a:outerShdw blurRad="50800" dist="38100" dir="5400000" algn="t" rotWithShape="0">
              <a:prstClr val="black">
                <a:alpha val="40000"/>
              </a:prstClr>
            </a:outerShdw>
          </a:effectLst>
        </p:spPr>
        <p:txBody>
          <a:bodyPr>
            <a:normAutofit/>
          </a:bodyPr>
          <a:lstStyle/>
          <a:p>
            <a:r>
              <a:rPr lang="en-US" sz="8000" dirty="0">
                <a:latin typeface="Franklin Gothic Demi" panose="020B0703020102020204" pitchFamily="34" charset="0"/>
              </a:rPr>
              <a:t>CSFP</a:t>
            </a:r>
            <a:r>
              <a:rPr lang="en-US" sz="4800" dirty="0">
                <a:latin typeface="Franklin Gothic Demi" panose="020B0703020102020204" pitchFamily="34" charset="0"/>
              </a:rPr>
              <a:t> </a:t>
            </a:r>
            <a:br>
              <a:rPr lang="en-US" sz="4800" dirty="0">
                <a:latin typeface="Franklin Gothic Demi" panose="020B0703020102020204" pitchFamily="34" charset="0"/>
              </a:rPr>
            </a:br>
            <a:br>
              <a:rPr lang="en-US" sz="4800" dirty="0">
                <a:latin typeface="Franklin Gothic Demi" panose="020B0703020102020204" pitchFamily="34" charset="0"/>
              </a:rPr>
            </a:br>
            <a:r>
              <a:rPr lang="en-US" sz="4800" dirty="0">
                <a:latin typeface="Franklin Gothic Demi" panose="020B0703020102020204" pitchFamily="34" charset="0"/>
              </a:rPr>
              <a:t>The Commodity Supplemental Food Program</a:t>
            </a:r>
            <a:endParaRPr lang="en-US" sz="2400" dirty="0">
              <a:latin typeface="Franklin Gothic Demi" panose="020B0703020102020204" pitchFamily="34" charset="0"/>
              <a:ea typeface="Yu Gothic UI Semibold" panose="020B0700000000000000" pitchFamily="34" charset="-128"/>
            </a:endParaRPr>
          </a:p>
        </p:txBody>
      </p:sp>
      <p:pic>
        <p:nvPicPr>
          <p:cNvPr id="2" name="Picture 2" descr="A group of people standing outside&#10;&#10;Description automatically generated">
            <a:extLst>
              <a:ext uri="{FF2B5EF4-FFF2-40B4-BE49-F238E27FC236}">
                <a16:creationId xmlns:a16="http://schemas.microsoft.com/office/drawing/2014/main" id="{CD88090B-FB2E-F05D-AF42-D169C09328C6}"/>
              </a:ext>
            </a:extLst>
          </p:cNvPr>
          <p:cNvPicPr>
            <a:picLocks noChangeAspect="1"/>
          </p:cNvPicPr>
          <p:nvPr/>
        </p:nvPicPr>
        <p:blipFill>
          <a:blip r:embed="rId3"/>
          <a:stretch>
            <a:fillRect/>
          </a:stretch>
        </p:blipFill>
        <p:spPr>
          <a:xfrm>
            <a:off x="7280124" y="-1978"/>
            <a:ext cx="4914954" cy="6862947"/>
          </a:xfrm>
          <a:prstGeom prst="rect">
            <a:avLst/>
          </a:prstGeom>
        </p:spPr>
      </p:pic>
    </p:spTree>
    <p:extLst>
      <p:ext uri="{BB962C8B-B14F-4D97-AF65-F5344CB8AC3E}">
        <p14:creationId xmlns:p14="http://schemas.microsoft.com/office/powerpoint/2010/main" val="336892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91307" y="0"/>
            <a:ext cx="10155237" cy="1325563"/>
          </a:xfrm>
          <a:effectLst>
            <a:outerShdw blurRad="50800" dist="38100" dir="5400000" algn="t" rotWithShape="0">
              <a:prstClr val="black">
                <a:alpha val="40000"/>
              </a:prstClr>
            </a:outerShdw>
          </a:effectLst>
        </p:spPr>
        <p:txBody>
          <a:bodyPr>
            <a:normAutofit/>
          </a:bodyPr>
          <a:lstStyle/>
          <a:p>
            <a:pPr algn="ctr"/>
            <a:r>
              <a:rPr lang="en-US" sz="4800" b="1" dirty="0">
                <a:solidFill>
                  <a:schemeClr val="tx1"/>
                </a:solidFill>
              </a:rPr>
              <a:t>CSFP Timeline</a:t>
            </a:r>
            <a:endParaRPr lang="en-US" sz="6000" b="1" dirty="0">
              <a:solidFill>
                <a:srgbClr val="007E5F"/>
              </a:solidFill>
              <a:latin typeface="Franklin Gothic Medium" panose="020B0603020102020204" pitchFamily="34" charset="0"/>
            </a:endParaRPr>
          </a:p>
        </p:txBody>
      </p:sp>
      <p:sp>
        <p:nvSpPr>
          <p:cNvPr id="15" name="Content Placeholder 14">
            <a:extLst>
              <a:ext uri="{FF2B5EF4-FFF2-40B4-BE49-F238E27FC236}">
                <a16:creationId xmlns:a16="http://schemas.microsoft.com/office/drawing/2014/main" id="{2B01660F-92DC-E7D6-10BB-F705DD70B0DC}"/>
              </a:ext>
            </a:extLst>
          </p:cNvPr>
          <p:cNvSpPr>
            <a:spLocks noGrp="1"/>
          </p:cNvSpPr>
          <p:nvPr>
            <p:ph idx="1"/>
          </p:nvPr>
        </p:nvSpPr>
        <p:spPr>
          <a:xfrm>
            <a:off x="9717747" y="3918219"/>
            <a:ext cx="2474254" cy="2356620"/>
          </a:xfrm>
        </p:spPr>
        <p:txBody>
          <a:bodyPr>
            <a:normAutofit lnSpcReduction="10000"/>
          </a:bodyPr>
          <a:lstStyle/>
          <a:p>
            <a:r>
              <a:rPr lang="en-US" sz="2000" dirty="0"/>
              <a:t>Sort through reports and determine how many boxes have been distributed this month and set the number of boxes to send for next month</a:t>
            </a:r>
          </a:p>
        </p:txBody>
      </p:sp>
      <p:cxnSp>
        <p:nvCxnSpPr>
          <p:cNvPr id="17" name="Straight Connector 16">
            <a:extLst>
              <a:ext uri="{FF2B5EF4-FFF2-40B4-BE49-F238E27FC236}">
                <a16:creationId xmlns:a16="http://schemas.microsoft.com/office/drawing/2014/main" id="{3C89B5C4-5BCF-AD78-0F7D-8F5359E4C450}"/>
              </a:ext>
            </a:extLst>
          </p:cNvPr>
          <p:cNvCxnSpPr>
            <a:cxnSpLocks/>
          </p:cNvCxnSpPr>
          <p:nvPr/>
        </p:nvCxnSpPr>
        <p:spPr>
          <a:xfrm>
            <a:off x="331694" y="3774141"/>
            <a:ext cx="6122894"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E27D15CA-0F10-39FE-53DD-C3AD6F6BE496}"/>
              </a:ext>
            </a:extLst>
          </p:cNvPr>
          <p:cNvCxnSpPr/>
          <p:nvPr/>
        </p:nvCxnSpPr>
        <p:spPr>
          <a:xfrm>
            <a:off x="457200" y="3429000"/>
            <a:ext cx="0" cy="572294"/>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5B406F91-A0DC-212C-E23E-5DF67F50C64D}"/>
              </a:ext>
            </a:extLst>
          </p:cNvPr>
          <p:cNvCxnSpPr/>
          <p:nvPr/>
        </p:nvCxnSpPr>
        <p:spPr>
          <a:xfrm>
            <a:off x="2734678" y="3466840"/>
            <a:ext cx="0" cy="572294"/>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02060A27-6916-F104-0CFA-706EFB76C73E}"/>
              </a:ext>
            </a:extLst>
          </p:cNvPr>
          <p:cNvCxnSpPr/>
          <p:nvPr/>
        </p:nvCxnSpPr>
        <p:spPr>
          <a:xfrm>
            <a:off x="6275295" y="3420035"/>
            <a:ext cx="0" cy="572294"/>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76E975C9-CCB5-B6A2-C358-71598DC28994}"/>
              </a:ext>
            </a:extLst>
          </p:cNvPr>
          <p:cNvCxnSpPr>
            <a:cxnSpLocks/>
          </p:cNvCxnSpPr>
          <p:nvPr/>
        </p:nvCxnSpPr>
        <p:spPr>
          <a:xfrm>
            <a:off x="9717746" y="3420035"/>
            <a:ext cx="0" cy="572294"/>
          </a:xfrm>
          <a:prstGeom prst="line">
            <a:avLst/>
          </a:prstGeom>
        </p:spPr>
        <p:style>
          <a:lnRef idx="3">
            <a:schemeClr val="accent1"/>
          </a:lnRef>
          <a:fillRef idx="0">
            <a:schemeClr val="accent1"/>
          </a:fillRef>
          <a:effectRef idx="2">
            <a:schemeClr val="accent1"/>
          </a:effectRef>
          <a:fontRef idx="minor">
            <a:schemeClr val="tx1"/>
          </a:fontRef>
        </p:style>
      </p:cxnSp>
      <p:sp>
        <p:nvSpPr>
          <p:cNvPr id="24" name="Content Placeholder 14">
            <a:extLst>
              <a:ext uri="{FF2B5EF4-FFF2-40B4-BE49-F238E27FC236}">
                <a16:creationId xmlns:a16="http://schemas.microsoft.com/office/drawing/2014/main" id="{B087AE5C-24D8-47DE-3CDC-0517EA123362}"/>
              </a:ext>
            </a:extLst>
          </p:cNvPr>
          <p:cNvSpPr txBox="1">
            <a:spLocks/>
          </p:cNvSpPr>
          <p:nvPr/>
        </p:nvSpPr>
        <p:spPr>
          <a:xfrm>
            <a:off x="9296401" y="2459352"/>
            <a:ext cx="2438399" cy="113730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4</a:t>
            </a:r>
            <a:r>
              <a:rPr lang="en-US" baseline="30000" dirty="0"/>
              <a:t>th</a:t>
            </a:r>
            <a:r>
              <a:rPr lang="en-US" dirty="0"/>
              <a:t> Monday-Thursday of the Month</a:t>
            </a:r>
          </a:p>
        </p:txBody>
      </p:sp>
      <p:sp>
        <p:nvSpPr>
          <p:cNvPr id="25" name="Content Placeholder 14">
            <a:extLst>
              <a:ext uri="{FF2B5EF4-FFF2-40B4-BE49-F238E27FC236}">
                <a16:creationId xmlns:a16="http://schemas.microsoft.com/office/drawing/2014/main" id="{EACA2841-23BB-6F3B-32A2-CC98A2C109C8}"/>
              </a:ext>
            </a:extLst>
          </p:cNvPr>
          <p:cNvSpPr txBox="1">
            <a:spLocks/>
          </p:cNvSpPr>
          <p:nvPr/>
        </p:nvSpPr>
        <p:spPr>
          <a:xfrm>
            <a:off x="223956" y="2290611"/>
            <a:ext cx="2438399" cy="11373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first Monday of the month</a:t>
            </a:r>
          </a:p>
        </p:txBody>
      </p:sp>
      <p:sp>
        <p:nvSpPr>
          <p:cNvPr id="26" name="Content Placeholder 14">
            <a:extLst>
              <a:ext uri="{FF2B5EF4-FFF2-40B4-BE49-F238E27FC236}">
                <a16:creationId xmlns:a16="http://schemas.microsoft.com/office/drawing/2014/main" id="{DE4462BF-C65D-6F27-D7E5-C2182A536EA3}"/>
              </a:ext>
            </a:extLst>
          </p:cNvPr>
          <p:cNvSpPr txBox="1">
            <a:spLocks/>
          </p:cNvSpPr>
          <p:nvPr/>
        </p:nvSpPr>
        <p:spPr>
          <a:xfrm>
            <a:off x="5244358" y="3992329"/>
            <a:ext cx="2599759" cy="23566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 communicate how many boxes we will need for the following month to other LCFB departments to prepare menus and volunteers for packing boxes</a:t>
            </a:r>
          </a:p>
        </p:txBody>
      </p:sp>
      <p:sp>
        <p:nvSpPr>
          <p:cNvPr id="27" name="Content Placeholder 14">
            <a:extLst>
              <a:ext uri="{FF2B5EF4-FFF2-40B4-BE49-F238E27FC236}">
                <a16:creationId xmlns:a16="http://schemas.microsoft.com/office/drawing/2014/main" id="{85519487-3F8E-C97A-D1FF-57644C761337}"/>
              </a:ext>
            </a:extLst>
          </p:cNvPr>
          <p:cNvSpPr txBox="1">
            <a:spLocks/>
          </p:cNvSpPr>
          <p:nvPr/>
        </p:nvSpPr>
        <p:spPr>
          <a:xfrm>
            <a:off x="5325039" y="2355896"/>
            <a:ext cx="2438399" cy="1137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3</a:t>
            </a:r>
            <a:r>
              <a:rPr lang="en-US" baseline="30000" dirty="0"/>
              <a:t>rd</a:t>
            </a:r>
            <a:r>
              <a:rPr lang="en-US" dirty="0"/>
              <a:t> Monday of the month</a:t>
            </a:r>
          </a:p>
        </p:txBody>
      </p:sp>
      <p:cxnSp>
        <p:nvCxnSpPr>
          <p:cNvPr id="29" name="Straight Connector 28">
            <a:extLst>
              <a:ext uri="{FF2B5EF4-FFF2-40B4-BE49-F238E27FC236}">
                <a16:creationId xmlns:a16="http://schemas.microsoft.com/office/drawing/2014/main" id="{9A312150-09AF-BDE7-0BB6-B2D5BEB39B66}"/>
              </a:ext>
            </a:extLst>
          </p:cNvPr>
          <p:cNvCxnSpPr/>
          <p:nvPr/>
        </p:nvCxnSpPr>
        <p:spPr>
          <a:xfrm>
            <a:off x="8857130" y="3420035"/>
            <a:ext cx="0" cy="54540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30" name="Content Placeholder 14">
            <a:extLst>
              <a:ext uri="{FF2B5EF4-FFF2-40B4-BE49-F238E27FC236}">
                <a16:creationId xmlns:a16="http://schemas.microsoft.com/office/drawing/2014/main" id="{F0C8FD7E-EA8E-BDC1-521B-79E077BD217C}"/>
              </a:ext>
            </a:extLst>
          </p:cNvPr>
          <p:cNvSpPr txBox="1">
            <a:spLocks/>
          </p:cNvSpPr>
          <p:nvPr/>
        </p:nvSpPr>
        <p:spPr>
          <a:xfrm>
            <a:off x="8104102" y="4092669"/>
            <a:ext cx="1613644" cy="2067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Reports are due</a:t>
            </a:r>
          </a:p>
        </p:txBody>
      </p:sp>
      <p:sp>
        <p:nvSpPr>
          <p:cNvPr id="31" name="Content Placeholder 14">
            <a:extLst>
              <a:ext uri="{FF2B5EF4-FFF2-40B4-BE49-F238E27FC236}">
                <a16:creationId xmlns:a16="http://schemas.microsoft.com/office/drawing/2014/main" id="{9C63C057-1B25-0D98-0FBC-773F077F19A0}"/>
              </a:ext>
            </a:extLst>
          </p:cNvPr>
          <p:cNvSpPr txBox="1">
            <a:spLocks/>
          </p:cNvSpPr>
          <p:nvPr/>
        </p:nvSpPr>
        <p:spPr>
          <a:xfrm>
            <a:off x="7724430" y="1898798"/>
            <a:ext cx="1688512" cy="1747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rPr>
              <a:t>The 18</a:t>
            </a:r>
            <a:r>
              <a:rPr lang="en-US" baseline="30000" dirty="0">
                <a:solidFill>
                  <a:srgbClr val="C00000"/>
                </a:solidFill>
              </a:rPr>
              <a:t>th</a:t>
            </a:r>
            <a:r>
              <a:rPr lang="en-US" dirty="0">
                <a:solidFill>
                  <a:srgbClr val="C00000"/>
                </a:solidFill>
              </a:rPr>
              <a:t> and the 25</a:t>
            </a:r>
            <a:r>
              <a:rPr lang="en-US" baseline="30000" dirty="0">
                <a:solidFill>
                  <a:srgbClr val="C00000"/>
                </a:solidFill>
              </a:rPr>
              <a:t>th</a:t>
            </a:r>
            <a:r>
              <a:rPr lang="en-US" dirty="0">
                <a:solidFill>
                  <a:srgbClr val="C00000"/>
                </a:solidFill>
              </a:rPr>
              <a:t> of the month</a:t>
            </a:r>
          </a:p>
        </p:txBody>
      </p:sp>
      <p:sp>
        <p:nvSpPr>
          <p:cNvPr id="32" name="Content Placeholder 14">
            <a:extLst>
              <a:ext uri="{FF2B5EF4-FFF2-40B4-BE49-F238E27FC236}">
                <a16:creationId xmlns:a16="http://schemas.microsoft.com/office/drawing/2014/main" id="{A1E6DAEE-571D-E4B6-499A-D93D13981FE2}"/>
              </a:ext>
            </a:extLst>
          </p:cNvPr>
          <p:cNvSpPr txBox="1">
            <a:spLocks/>
          </p:cNvSpPr>
          <p:nvPr/>
        </p:nvSpPr>
        <p:spPr>
          <a:xfrm>
            <a:off x="62596" y="4039134"/>
            <a:ext cx="2599759" cy="2356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first CSFP deliveries go out</a:t>
            </a:r>
          </a:p>
        </p:txBody>
      </p:sp>
      <p:sp>
        <p:nvSpPr>
          <p:cNvPr id="34" name="Content Placeholder 14">
            <a:extLst>
              <a:ext uri="{FF2B5EF4-FFF2-40B4-BE49-F238E27FC236}">
                <a16:creationId xmlns:a16="http://schemas.microsoft.com/office/drawing/2014/main" id="{AD3A2A05-1B6C-BF8C-4F62-51A8372E6114}"/>
              </a:ext>
            </a:extLst>
          </p:cNvPr>
          <p:cNvSpPr txBox="1">
            <a:spLocks/>
          </p:cNvSpPr>
          <p:nvPr/>
        </p:nvSpPr>
        <p:spPr>
          <a:xfrm>
            <a:off x="2107170" y="4092669"/>
            <a:ext cx="2599759" cy="2356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majority of CSFP distributions happen</a:t>
            </a:r>
          </a:p>
        </p:txBody>
      </p:sp>
      <p:sp>
        <p:nvSpPr>
          <p:cNvPr id="36" name="Content Placeholder 14">
            <a:extLst>
              <a:ext uri="{FF2B5EF4-FFF2-40B4-BE49-F238E27FC236}">
                <a16:creationId xmlns:a16="http://schemas.microsoft.com/office/drawing/2014/main" id="{DC7D334D-C4E3-FA4A-43E1-CA874F80EA48}"/>
              </a:ext>
            </a:extLst>
          </p:cNvPr>
          <p:cNvSpPr txBox="1">
            <a:spLocks/>
          </p:cNvSpPr>
          <p:nvPr/>
        </p:nvSpPr>
        <p:spPr>
          <a:xfrm>
            <a:off x="2590641" y="2351555"/>
            <a:ext cx="2483301" cy="1050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2</a:t>
            </a:r>
            <a:r>
              <a:rPr lang="en-US" baseline="30000" dirty="0"/>
              <a:t>nd</a:t>
            </a:r>
            <a:r>
              <a:rPr lang="en-US" dirty="0"/>
              <a:t> week of the month</a:t>
            </a:r>
          </a:p>
        </p:txBody>
      </p:sp>
      <p:cxnSp>
        <p:nvCxnSpPr>
          <p:cNvPr id="40" name="Straight Connector 39">
            <a:extLst>
              <a:ext uri="{FF2B5EF4-FFF2-40B4-BE49-F238E27FC236}">
                <a16:creationId xmlns:a16="http://schemas.microsoft.com/office/drawing/2014/main" id="{57DD4DA3-478C-74F3-EDC9-3B5954F1320A}"/>
              </a:ext>
            </a:extLst>
          </p:cNvPr>
          <p:cNvCxnSpPr>
            <a:cxnSpLocks/>
          </p:cNvCxnSpPr>
          <p:nvPr/>
        </p:nvCxnSpPr>
        <p:spPr>
          <a:xfrm flipV="1">
            <a:off x="6454588" y="3761051"/>
            <a:ext cx="4691956" cy="1005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75132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5556" y="246080"/>
            <a:ext cx="6176211" cy="1389730"/>
          </a:xfrm>
          <a:effectLst>
            <a:outerShdw blurRad="50800" dist="38100" dir="5400000" algn="t" rotWithShape="0">
              <a:prstClr val="black">
                <a:alpha val="40000"/>
              </a:prstClr>
            </a:outerShdw>
          </a:effectLst>
        </p:spPr>
        <p:txBody>
          <a:bodyPr>
            <a:noAutofit/>
          </a:bodyPr>
          <a:lstStyle/>
          <a:p>
            <a:r>
              <a:rPr lang="en-US" sz="4000" dirty="0">
                <a:solidFill>
                  <a:srgbClr val="F68D44"/>
                </a:solidFill>
                <a:latin typeface="Franklin Gothic Heavy" panose="020B0903020102020204" pitchFamily="34" charset="0"/>
                <a:ea typeface="Yu Gothic UI Semibold" panose="020B0700000000000000" pitchFamily="34" charset="-128"/>
              </a:rPr>
              <a:t>What Hasn’t Changed?</a:t>
            </a:r>
            <a:endParaRPr lang="en-US" sz="4000" dirty="0">
              <a:solidFill>
                <a:srgbClr val="F68D44"/>
              </a:solidFill>
              <a:latin typeface="Franklin Gothic Heavy" panose="020B0903020102020204" pitchFamily="34" charset="0"/>
            </a:endParaRPr>
          </a:p>
        </p:txBody>
      </p:sp>
      <p:sp>
        <p:nvSpPr>
          <p:cNvPr id="3" name="Content Placeholder 2"/>
          <p:cNvSpPr>
            <a:spLocks noGrp="1"/>
          </p:cNvSpPr>
          <p:nvPr>
            <p:ph idx="1"/>
          </p:nvPr>
        </p:nvSpPr>
        <p:spPr>
          <a:xfrm>
            <a:off x="185557" y="1453117"/>
            <a:ext cx="6176211" cy="5074143"/>
          </a:xfrm>
        </p:spPr>
        <p:txBody>
          <a:bodyPr vert="horz" lIns="91440" tIns="45720" rIns="91440" bIns="45720" rtlCol="0" anchor="t">
            <a:noAutofit/>
          </a:bodyPr>
          <a:lstStyle/>
          <a:p>
            <a:r>
              <a:rPr lang="en-US" dirty="0"/>
              <a:t>Participants must be 60 years or older and meet income guidelines</a:t>
            </a:r>
            <a:endParaRPr lang="en-US" dirty="0">
              <a:cs typeface="Calibri"/>
            </a:endParaRPr>
          </a:p>
          <a:p>
            <a:pPr lvl="1"/>
            <a:r>
              <a:rPr lang="en-US" sz="2800" dirty="0">
                <a:solidFill>
                  <a:schemeClr val="tx1"/>
                </a:solidFill>
              </a:rPr>
              <a:t>We must ask for age and address verification, but NOT income verification</a:t>
            </a:r>
            <a:endParaRPr lang="en-US" sz="2800" dirty="0">
              <a:solidFill>
                <a:schemeClr val="tx1"/>
              </a:solidFill>
              <a:cs typeface="Calibri"/>
            </a:endParaRPr>
          </a:p>
          <a:p>
            <a:r>
              <a:rPr lang="en-US" dirty="0"/>
              <a:t>We </a:t>
            </a:r>
            <a:r>
              <a:rPr lang="en-US" u="sng" dirty="0"/>
              <a:t>must</a:t>
            </a:r>
            <a:r>
              <a:rPr lang="en-US" dirty="0"/>
              <a:t> accept new seniors by inputting them into Link2Feed</a:t>
            </a:r>
            <a:endParaRPr lang="en-US" dirty="0">
              <a:solidFill>
                <a:schemeClr val="tx1"/>
              </a:solidFill>
              <a:cs typeface="Calibri"/>
            </a:endParaRPr>
          </a:p>
          <a:p>
            <a:r>
              <a:rPr lang="en-US" dirty="0">
                <a:solidFill>
                  <a:schemeClr val="tx1"/>
                </a:solidFill>
              </a:rPr>
              <a:t>Anyone receiving a CSFP box must have a CSFP profile in Link2Feed </a:t>
            </a:r>
          </a:p>
          <a:p>
            <a:r>
              <a:rPr lang="en-US" dirty="0">
                <a:cs typeface="Calibri"/>
              </a:rPr>
              <a:t>Clients must be assigned to your site to receive a CSFP box from you</a:t>
            </a:r>
            <a:endParaRPr lang="en-US" dirty="0">
              <a:solidFill>
                <a:schemeClr val="tx1"/>
              </a:solidFill>
              <a:cs typeface="Calibri"/>
            </a:endParaRPr>
          </a:p>
        </p:txBody>
      </p:sp>
      <p:pic>
        <p:nvPicPr>
          <p:cNvPr id="2" name="Picture 1"/>
          <p:cNvPicPr>
            <a:picLocks noChangeAspect="1"/>
          </p:cNvPicPr>
          <p:nvPr/>
        </p:nvPicPr>
        <p:blipFill>
          <a:blip r:embed="rId2"/>
          <a:stretch>
            <a:fillRect/>
          </a:stretch>
        </p:blipFill>
        <p:spPr>
          <a:xfrm>
            <a:off x="185556" y="1349476"/>
            <a:ext cx="1292464" cy="103641"/>
          </a:xfrm>
          <a:prstGeom prst="rect">
            <a:avLst/>
          </a:prstGeom>
        </p:spPr>
      </p:pic>
      <p:pic>
        <p:nvPicPr>
          <p:cNvPr id="5" name="Picture 5" descr="A person standing next to boxes&#10;&#10;Description automatically generated">
            <a:extLst>
              <a:ext uri="{FF2B5EF4-FFF2-40B4-BE49-F238E27FC236}">
                <a16:creationId xmlns:a16="http://schemas.microsoft.com/office/drawing/2014/main" id="{5C47541C-E470-81A8-7658-2B0D74A3D3BD}"/>
              </a:ext>
            </a:extLst>
          </p:cNvPr>
          <p:cNvPicPr>
            <a:picLocks noChangeAspect="1"/>
          </p:cNvPicPr>
          <p:nvPr/>
        </p:nvPicPr>
        <p:blipFill>
          <a:blip r:embed="rId3"/>
          <a:stretch>
            <a:fillRect/>
          </a:stretch>
        </p:blipFill>
        <p:spPr>
          <a:xfrm>
            <a:off x="7089569" y="373083"/>
            <a:ext cx="4227615" cy="5626924"/>
          </a:xfrm>
          <a:prstGeom prst="rect">
            <a:avLst/>
          </a:prstGeom>
        </p:spPr>
      </p:pic>
    </p:spTree>
    <p:extLst>
      <p:ext uri="{BB962C8B-B14F-4D97-AF65-F5344CB8AC3E}">
        <p14:creationId xmlns:p14="http://schemas.microsoft.com/office/powerpoint/2010/main" val="22009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8D4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3" y="-115552"/>
            <a:ext cx="7101054" cy="1190373"/>
          </a:xfrm>
        </p:spPr>
        <p:txBody>
          <a:bodyPr>
            <a:normAutofit/>
          </a:bodyPr>
          <a:lstStyle/>
          <a:p>
            <a:pPr algn="ctr"/>
            <a:r>
              <a:rPr lang="en-US" sz="5400" b="1" dirty="0">
                <a:solidFill>
                  <a:schemeClr val="tx1"/>
                </a:solidFill>
              </a:rPr>
              <a:t>Box Etiquette </a:t>
            </a:r>
            <a:endParaRPr lang="en-US" sz="5400" b="1" dirty="0"/>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279646" y="1012054"/>
            <a:ext cx="11632707" cy="5659515"/>
          </a:xfrm>
          <a:prstGeom prst="rect">
            <a:avLst/>
          </a:prstGeom>
          <a:solidFill>
            <a:schemeClr val="bg1"/>
          </a:solidFill>
          <a:ln w="76200">
            <a:solidFill>
              <a:schemeClr val="accent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28600">
              <a:lnSpc>
                <a:spcPct val="150000"/>
              </a:lnSpc>
              <a:spcAft>
                <a:spcPts val="600"/>
              </a:spcAft>
              <a:buFont typeface="Arial" panose="020B0604020202020204" pitchFamily="34" charset="0"/>
              <a:buChar char="•"/>
            </a:pPr>
            <a:r>
              <a:rPr lang="en-US" sz="2800" b="1" dirty="0">
                <a:solidFill>
                  <a:schemeClr val="tx2"/>
                </a:solidFill>
                <a:cs typeface="Calibri"/>
              </a:rPr>
              <a:t>Count boxes!</a:t>
            </a:r>
          </a:p>
          <a:p>
            <a:pPr marL="285750" indent="-228600">
              <a:lnSpc>
                <a:spcPct val="150000"/>
              </a:lnSpc>
              <a:spcAft>
                <a:spcPts val="600"/>
              </a:spcAft>
              <a:buFont typeface="Arial" panose="020B0604020202020204" pitchFamily="34" charset="0"/>
              <a:buChar char="•"/>
            </a:pPr>
            <a:r>
              <a:rPr lang="en-US" sz="2000" b="1" dirty="0">
                <a:solidFill>
                  <a:schemeClr val="tx2"/>
                </a:solidFill>
                <a:cs typeface="Calibri"/>
              </a:rPr>
              <a:t>Pest Control- </a:t>
            </a:r>
            <a:r>
              <a:rPr lang="en-US" sz="2000" b="1" dirty="0">
                <a:solidFill>
                  <a:schemeClr val="tx2"/>
                </a:solidFill>
              </a:rPr>
              <a:t>Storage facilities must be sanitary and free from rodent, insect, and other animal infestation</a:t>
            </a:r>
            <a:r>
              <a:rPr lang="en-US" sz="2000" dirty="0">
                <a:solidFill>
                  <a:schemeClr val="tx2"/>
                </a:solidFill>
              </a:rPr>
              <a:t>; best achieved by contracting with a professional service. Pest log should be kept if done in-house.</a:t>
            </a:r>
            <a:endParaRPr lang="en-US" sz="2000" b="1" dirty="0">
              <a:solidFill>
                <a:schemeClr val="tx2"/>
              </a:solidFill>
              <a:cs typeface="Calibri"/>
            </a:endParaRPr>
          </a:p>
          <a:p>
            <a:pPr marL="285750" indent="-228600">
              <a:lnSpc>
                <a:spcPct val="150000"/>
              </a:lnSpc>
              <a:spcAft>
                <a:spcPts val="600"/>
              </a:spcAft>
              <a:buFont typeface="Arial" panose="020B0604020202020204" pitchFamily="34" charset="0"/>
              <a:buChar char="•"/>
            </a:pPr>
            <a:r>
              <a:rPr lang="en-US" sz="2000" b="1" dirty="0">
                <a:solidFill>
                  <a:schemeClr val="tx2"/>
                </a:solidFill>
              </a:rPr>
              <a:t>Store boxes in a locked area</a:t>
            </a:r>
            <a:r>
              <a:rPr lang="en-US" sz="2000" dirty="0">
                <a:solidFill>
                  <a:schemeClr val="tx2"/>
                </a:solidFill>
              </a:rPr>
              <a:t> to prevent theft and other loss. </a:t>
            </a:r>
          </a:p>
          <a:p>
            <a:pPr marL="285750" indent="-228600">
              <a:lnSpc>
                <a:spcPct val="150000"/>
              </a:lnSpc>
              <a:spcAft>
                <a:spcPts val="600"/>
              </a:spcAft>
              <a:buFont typeface="Arial" panose="020B0604020202020204" pitchFamily="34" charset="0"/>
              <a:buChar char="•"/>
            </a:pPr>
            <a:r>
              <a:rPr lang="en-US" sz="2000" dirty="0">
                <a:solidFill>
                  <a:schemeClr val="tx2"/>
                </a:solidFill>
              </a:rPr>
              <a:t>Follow </a:t>
            </a:r>
            <a:r>
              <a:rPr lang="en-US" sz="2000" b="1" dirty="0">
                <a:solidFill>
                  <a:schemeClr val="tx2"/>
                </a:solidFill>
              </a:rPr>
              <a:t>First In, First Out </a:t>
            </a:r>
            <a:r>
              <a:rPr lang="en-US" sz="2000" dirty="0">
                <a:solidFill>
                  <a:schemeClr val="tx2"/>
                </a:solidFill>
              </a:rPr>
              <a:t>(FIFO) principles.</a:t>
            </a:r>
            <a:endParaRPr lang="en-US" sz="2000" dirty="0">
              <a:solidFill>
                <a:schemeClr val="tx2"/>
              </a:solidFill>
              <a:cs typeface="Calibri"/>
            </a:endParaRPr>
          </a:p>
          <a:p>
            <a:pPr marL="285750" indent="-228600">
              <a:lnSpc>
                <a:spcPct val="150000"/>
              </a:lnSpc>
              <a:spcAft>
                <a:spcPts val="600"/>
              </a:spcAft>
              <a:buFont typeface="Arial" panose="020B0604020202020204" pitchFamily="34" charset="0"/>
              <a:buChar char="•"/>
            </a:pPr>
            <a:r>
              <a:rPr lang="en-US" sz="2000" dirty="0">
                <a:solidFill>
                  <a:schemeClr val="tx2"/>
                </a:solidFill>
              </a:rPr>
              <a:t>Boxes should be stored</a:t>
            </a:r>
            <a:r>
              <a:rPr lang="en-US" sz="2000" b="1" u="sng" dirty="0">
                <a:solidFill>
                  <a:schemeClr val="tx2"/>
                </a:solidFill>
              </a:rPr>
              <a:t> ATLEAST 6 INCHES off the floor.</a:t>
            </a:r>
            <a:endParaRPr lang="en-US" sz="2000" b="1" u="sng" dirty="0">
              <a:solidFill>
                <a:schemeClr val="tx2"/>
              </a:solidFill>
              <a:cs typeface="Calibri"/>
            </a:endParaRPr>
          </a:p>
          <a:p>
            <a:pPr marL="285750" indent="-228600">
              <a:lnSpc>
                <a:spcPct val="150000"/>
              </a:lnSpc>
              <a:spcAft>
                <a:spcPts val="600"/>
              </a:spcAft>
              <a:buFont typeface="Arial" panose="020B0604020202020204" pitchFamily="34" charset="0"/>
              <a:buChar char="•"/>
            </a:pPr>
            <a:r>
              <a:rPr lang="en-US" sz="2000" dirty="0">
                <a:solidFill>
                  <a:schemeClr val="tx2"/>
                </a:solidFill>
              </a:rPr>
              <a:t>Maintain foods at proper temperatures.  </a:t>
            </a:r>
            <a:r>
              <a:rPr lang="en-US" sz="2000" b="1" dirty="0">
                <a:solidFill>
                  <a:schemeClr val="tx2"/>
                </a:solidFill>
              </a:rPr>
              <a:t>Use refrigerator thermometers and room thermostats</a:t>
            </a:r>
          </a:p>
          <a:p>
            <a:pPr marL="57150">
              <a:lnSpc>
                <a:spcPct val="150000"/>
              </a:lnSpc>
              <a:spcAft>
                <a:spcPts val="600"/>
              </a:spcAft>
            </a:pPr>
            <a:r>
              <a:rPr lang="en-US" sz="2000" dirty="0">
                <a:solidFill>
                  <a:schemeClr val="tx2"/>
                </a:solidFill>
              </a:rPr>
              <a:t>Recommended temperature levels are:</a:t>
            </a:r>
          </a:p>
          <a:p>
            <a:pPr marL="1200150" lvl="2" indent="-228600">
              <a:lnSpc>
                <a:spcPct val="150000"/>
              </a:lnSpc>
              <a:spcAft>
                <a:spcPts val="600"/>
              </a:spcAft>
              <a:buFont typeface="Arial" panose="020B0604020202020204" pitchFamily="34" charset="0"/>
              <a:buChar char="•"/>
            </a:pPr>
            <a:r>
              <a:rPr lang="en-US" sz="2000" b="1" dirty="0">
                <a:solidFill>
                  <a:schemeClr val="tx2"/>
                </a:solidFill>
              </a:rPr>
              <a:t>50° to 70° for dry storage areas</a:t>
            </a:r>
            <a:endParaRPr lang="en-US" sz="2000" b="1" dirty="0">
              <a:solidFill>
                <a:schemeClr val="tx2"/>
              </a:solidFill>
              <a:cs typeface="Calibri"/>
            </a:endParaRPr>
          </a:p>
          <a:p>
            <a:pPr marL="1200150" lvl="2" indent="-228600">
              <a:lnSpc>
                <a:spcPct val="150000"/>
              </a:lnSpc>
              <a:spcAft>
                <a:spcPts val="600"/>
              </a:spcAft>
              <a:buFont typeface="Arial" panose="020B0604020202020204" pitchFamily="34" charset="0"/>
              <a:buChar char="•"/>
            </a:pPr>
            <a:r>
              <a:rPr lang="en-US" sz="2000" b="1" dirty="0">
                <a:solidFill>
                  <a:schemeClr val="tx2"/>
                </a:solidFill>
              </a:rPr>
              <a:t>36° to 40° for refrigerated storage areas</a:t>
            </a:r>
            <a:endParaRPr lang="en-US" sz="2000" b="1" dirty="0">
              <a:solidFill>
                <a:schemeClr val="tx2"/>
              </a:solidFill>
              <a:cs typeface="Calibri"/>
            </a:endParaRPr>
          </a:p>
          <a:p>
            <a:pPr marL="285750" indent="-228600">
              <a:lnSpc>
                <a:spcPct val="150000"/>
              </a:lnSpc>
              <a:spcAft>
                <a:spcPts val="600"/>
              </a:spcAft>
              <a:buFont typeface="Arial" panose="020B0604020202020204" pitchFamily="34" charset="0"/>
              <a:buChar char="•"/>
            </a:pPr>
            <a:endParaRPr lang="en-US" sz="2000" dirty="0">
              <a:solidFill>
                <a:schemeClr val="tx2"/>
              </a:solidFill>
              <a:cs typeface="Calibri"/>
            </a:endParaRPr>
          </a:p>
        </p:txBody>
      </p:sp>
    </p:spTree>
    <p:extLst>
      <p:ext uri="{BB962C8B-B14F-4D97-AF65-F5344CB8AC3E}">
        <p14:creationId xmlns:p14="http://schemas.microsoft.com/office/powerpoint/2010/main" val="3369020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8"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2" name="Freeform: Shape 2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6" name="Title 1"/>
          <p:cNvSpPr txBox="1">
            <a:spLocks/>
          </p:cNvSpPr>
          <p:nvPr/>
        </p:nvSpPr>
        <p:spPr>
          <a:xfrm>
            <a:off x="5025105" y="313484"/>
            <a:ext cx="6794001" cy="16037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kern="1200" dirty="0">
                <a:latin typeface="+mj-lt"/>
                <a:ea typeface="+mj-ea"/>
                <a:cs typeface="+mj-cs"/>
              </a:rPr>
              <a:t>What if I have events going on at my church at the same time as CSFP? </a:t>
            </a:r>
          </a:p>
        </p:txBody>
      </p:sp>
      <p:sp>
        <p:nvSpPr>
          <p:cNvPr id="3" name="Content Placeholder 2"/>
          <p:cNvSpPr>
            <a:spLocks noGrp="1"/>
          </p:cNvSpPr>
          <p:nvPr>
            <p:ph idx="1"/>
          </p:nvPr>
        </p:nvSpPr>
        <p:spPr>
          <a:xfrm>
            <a:off x="5042443" y="2620884"/>
            <a:ext cx="6526982" cy="3704752"/>
          </a:xfrm>
        </p:spPr>
        <p:txBody>
          <a:bodyPr vert="horz" lIns="91440" tIns="45720" rIns="91440" bIns="45720" rtlCol="0" anchor="t">
            <a:normAutofit/>
          </a:bodyPr>
          <a:lstStyle/>
          <a:p>
            <a:pPr marL="125730" indent="-125730" defTabSz="502920">
              <a:spcBef>
                <a:spcPts val="550"/>
              </a:spcBef>
            </a:pPr>
            <a:r>
              <a:rPr lang="en-US" sz="3600" kern="1200" dirty="0">
                <a:solidFill>
                  <a:schemeClr val="tx2"/>
                </a:solidFill>
                <a:latin typeface="+mn-lt"/>
                <a:ea typeface="+mn-ea"/>
                <a:cs typeface="+mn-cs"/>
              </a:rPr>
              <a:t>Participants are never required to participate in church services or religious activities, such as praying, in order to receive CSFP </a:t>
            </a:r>
            <a:endParaRPr lang="en-US" sz="3600" kern="1200" dirty="0">
              <a:solidFill>
                <a:schemeClr val="tx2"/>
              </a:solidFill>
              <a:latin typeface="+mn-lt"/>
              <a:ea typeface="+mn-ea"/>
              <a:cs typeface="Calibri"/>
            </a:endParaRPr>
          </a:p>
          <a:p>
            <a:pPr marL="0" indent="0" defTabSz="502920">
              <a:spcBef>
                <a:spcPts val="550"/>
              </a:spcBef>
              <a:buNone/>
            </a:pPr>
            <a:r>
              <a:rPr lang="en-US" sz="3600" u="sng" kern="1200" dirty="0">
                <a:solidFill>
                  <a:schemeClr val="tx2"/>
                </a:solidFill>
                <a:latin typeface="+mn-lt"/>
                <a:ea typeface="+mn-ea"/>
                <a:cs typeface="+mn-cs"/>
              </a:rPr>
              <a:t>Make sure your church events are separate from food distributions</a:t>
            </a:r>
            <a:endParaRPr lang="en-US" sz="6000" u="sng" dirty="0">
              <a:solidFill>
                <a:schemeClr val="tx2"/>
              </a:solidFill>
              <a:cs typeface="Calibri"/>
            </a:endParaRPr>
          </a:p>
        </p:txBody>
      </p:sp>
      <p:pic>
        <p:nvPicPr>
          <p:cNvPr id="7" name="Picture 6"/>
          <p:cNvPicPr>
            <a:picLocks noChangeAspect="1"/>
          </p:cNvPicPr>
          <p:nvPr/>
        </p:nvPicPr>
        <p:blipFill>
          <a:blip r:embed="rId2"/>
          <a:stretch>
            <a:fillRect/>
          </a:stretch>
        </p:blipFill>
        <p:spPr>
          <a:xfrm>
            <a:off x="5006227" y="2185807"/>
            <a:ext cx="711600" cy="57062"/>
          </a:xfrm>
          <a:prstGeom prst="rect">
            <a:avLst/>
          </a:prstGeom>
        </p:spPr>
      </p:pic>
      <p:pic>
        <p:nvPicPr>
          <p:cNvPr id="8" name="Picture 7" descr="200th Anniversary &lt;strong&gt;Church Service&lt;/strong&gt; ~ BrontëBlog">
            <a:extLst>
              <a:ext uri="{FF2B5EF4-FFF2-40B4-BE49-F238E27FC236}">
                <a16:creationId xmlns:a16="http://schemas.microsoft.com/office/drawing/2014/main" id="{83D84E94-4279-EBCC-DC62-39BA7EBFD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79" y="1917256"/>
            <a:ext cx="3241494" cy="3303735"/>
          </a:xfrm>
          <a:prstGeom prst="rect">
            <a:avLst/>
          </a:prstGeom>
        </p:spPr>
      </p:pic>
    </p:spTree>
    <p:extLst>
      <p:ext uri="{BB962C8B-B14F-4D97-AF65-F5344CB8AC3E}">
        <p14:creationId xmlns:p14="http://schemas.microsoft.com/office/powerpoint/2010/main" val="76182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1CF010-816F-E646-FE0A-3F00DDFAC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384" y="283260"/>
            <a:ext cx="4555700" cy="96808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4" name="Freeform: Shape 1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95AA4BB1-4B01-62EF-ED81-6380331BBCAE}"/>
              </a:ext>
            </a:extLst>
          </p:cNvPr>
          <p:cNvPicPr>
            <a:picLocks noChangeAspect="1"/>
          </p:cNvPicPr>
          <p:nvPr/>
        </p:nvPicPr>
        <p:blipFill>
          <a:blip r:embed="rId3"/>
          <a:stretch>
            <a:fillRect/>
          </a:stretch>
        </p:blipFill>
        <p:spPr>
          <a:xfrm>
            <a:off x="830634" y="1205322"/>
            <a:ext cx="3943985" cy="5105484"/>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p:cNvSpPr>
            <a:spLocks noGrp="1"/>
          </p:cNvSpPr>
          <p:nvPr>
            <p:ph idx="1"/>
          </p:nvPr>
        </p:nvSpPr>
        <p:spPr>
          <a:xfrm>
            <a:off x="6332165" y="1663424"/>
            <a:ext cx="5397237" cy="4911316"/>
          </a:xfrm>
        </p:spPr>
        <p:txBody>
          <a:bodyPr vert="horz" lIns="91440" tIns="45720" rIns="91440" bIns="45720" rtlCol="0">
            <a:normAutofit fontScale="92500" lnSpcReduction="10000"/>
          </a:bodyPr>
          <a:lstStyle/>
          <a:p>
            <a:pPr marL="285750" indent="-228600">
              <a:spcAft>
                <a:spcPts val="600"/>
              </a:spcAft>
              <a:buFont typeface="Arial" panose="020B0604020202020204" pitchFamily="34" charset="0"/>
              <a:buChar char="•"/>
            </a:pPr>
            <a:r>
              <a:rPr lang="en-US" dirty="0"/>
              <a:t>Healthy recipes and other nutrition education materials will be packed into every box!</a:t>
            </a:r>
            <a:endParaRPr lang="en-US" dirty="0">
              <a:cs typeface="Calibri"/>
            </a:endParaRPr>
          </a:p>
          <a:p>
            <a:pPr marL="285750">
              <a:spcAft>
                <a:spcPts val="600"/>
              </a:spcAft>
            </a:pPr>
            <a:r>
              <a:rPr lang="en-US" dirty="0">
                <a:cs typeface="Calibri"/>
              </a:rPr>
              <a:t>These materials can also be found on the Lowcountry Food Bank website under the CSFP tab.</a:t>
            </a:r>
          </a:p>
          <a:p>
            <a:pPr marL="285750" indent="-228600">
              <a:spcAft>
                <a:spcPts val="600"/>
              </a:spcAft>
              <a:buFont typeface="Arial" panose="020B0604020202020204" pitchFamily="34" charset="0"/>
              <a:buChar char="•"/>
            </a:pPr>
            <a:r>
              <a:rPr lang="en-US" dirty="0"/>
              <a:t>LCFB also provides fresh produce for your participants! </a:t>
            </a:r>
            <a:endParaRPr lang="en-US" dirty="0">
              <a:cs typeface="Calibri"/>
            </a:endParaRPr>
          </a:p>
          <a:p>
            <a:pPr lvl="1" indent="-228600">
              <a:spcAft>
                <a:spcPts val="600"/>
              </a:spcAft>
              <a:buFont typeface="Arial" panose="020B0604020202020204" pitchFamily="34" charset="0"/>
              <a:buChar char="•"/>
            </a:pPr>
            <a:r>
              <a:rPr lang="en-US" sz="2800" i="1" dirty="0"/>
              <a:t>*Since this fresh produce is from LCFB, not the government, leftovers can go to </a:t>
            </a:r>
            <a:r>
              <a:rPr lang="en-US" sz="2800" i="1" u="sng" dirty="0"/>
              <a:t>anyone who needs food.</a:t>
            </a:r>
            <a:endParaRPr lang="en-US" sz="2800" i="1" u="sng" dirty="0">
              <a:cs typeface="Calibri"/>
            </a:endParaRPr>
          </a:p>
        </p:txBody>
      </p:sp>
      <p:sp>
        <p:nvSpPr>
          <p:cNvPr id="16" name="Arc 1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91553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E5F"/>
        </a:solidFill>
        <a:effectLst/>
      </p:bgPr>
    </p:bg>
    <p:spTree>
      <p:nvGrpSpPr>
        <p:cNvPr id="1" name=""/>
        <p:cNvGrpSpPr/>
        <p:nvPr/>
      </p:nvGrpSpPr>
      <p:grpSpPr>
        <a:xfrm>
          <a:off x="0" y="0"/>
          <a:ext cx="0" cy="0"/>
          <a:chOff x="0" y="0"/>
          <a:chExt cx="0" cy="0"/>
        </a:xfrm>
      </p:grpSpPr>
      <p:sp>
        <p:nvSpPr>
          <p:cNvPr id="4" name="AutoShape 2"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17399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1892300"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044700"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0"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197100"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2"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349500"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4"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501900"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654300"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0C7F18B5-C393-4403-B573-E3EFF0FFAD8E}"/>
              </a:ext>
            </a:extLst>
          </p:cNvPr>
          <p:cNvSpPr>
            <a:spLocks noChangeAspect="1" noChangeArrowheads="1"/>
          </p:cNvSpPr>
          <p:nvPr/>
        </p:nvSpPr>
        <p:spPr bwMode="auto">
          <a:xfrm>
            <a:off x="2806700" y="1074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8"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0A294A84-D8AB-4EBB-960C-7AE52AA9F7DE}"/>
              </a:ext>
            </a:extLst>
          </p:cNvPr>
          <p:cNvSpPr>
            <a:spLocks noChangeAspect="1" noChangeArrowheads="1"/>
          </p:cNvSpPr>
          <p:nvPr/>
        </p:nvSpPr>
        <p:spPr bwMode="auto">
          <a:xfrm>
            <a:off x="2959100" y="1227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10"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854F8C67-DB7B-406C-B5C8-A48E34097B5C}"/>
              </a:ext>
            </a:extLst>
          </p:cNvPr>
          <p:cNvSpPr>
            <a:spLocks noChangeAspect="1" noChangeArrowheads="1"/>
          </p:cNvSpPr>
          <p:nvPr/>
        </p:nvSpPr>
        <p:spPr bwMode="auto">
          <a:xfrm>
            <a:off x="3111500" y="1379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AutoShape 12"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DFAECDA4-E5AB-452D-8E89-168762D34F1C}"/>
              </a:ext>
            </a:extLst>
          </p:cNvPr>
          <p:cNvSpPr>
            <a:spLocks noChangeAspect="1" noChangeArrowheads="1"/>
          </p:cNvSpPr>
          <p:nvPr/>
        </p:nvSpPr>
        <p:spPr bwMode="auto">
          <a:xfrm>
            <a:off x="3263900" y="1531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14"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0D451947-873F-4E7F-899D-8919C2B58C31}"/>
              </a:ext>
            </a:extLst>
          </p:cNvPr>
          <p:cNvSpPr>
            <a:spLocks noChangeAspect="1" noChangeArrowheads="1"/>
          </p:cNvSpPr>
          <p:nvPr/>
        </p:nvSpPr>
        <p:spPr bwMode="auto">
          <a:xfrm>
            <a:off x="3416300" y="1684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AutoShape 1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14A05062-FB33-4E0D-A028-7872B80B8B80}"/>
              </a:ext>
            </a:extLst>
          </p:cNvPr>
          <p:cNvSpPr>
            <a:spLocks noChangeAspect="1" noChangeArrowheads="1"/>
          </p:cNvSpPr>
          <p:nvPr/>
        </p:nvSpPr>
        <p:spPr bwMode="auto">
          <a:xfrm>
            <a:off x="3568700" y="1836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Content Placeholder 2">
            <a:extLst>
              <a:ext uri="{FF2B5EF4-FFF2-40B4-BE49-F238E27FC236}">
                <a16:creationId xmlns:a16="http://schemas.microsoft.com/office/drawing/2014/main" id="{692AA06E-2289-4B72-8154-7F4B1FDC152D}"/>
              </a:ext>
            </a:extLst>
          </p:cNvPr>
          <p:cNvSpPr txBox="1">
            <a:spLocks/>
          </p:cNvSpPr>
          <p:nvPr/>
        </p:nvSpPr>
        <p:spPr>
          <a:xfrm>
            <a:off x="5069775" y="1342455"/>
            <a:ext cx="7002251" cy="429786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i="1" dirty="0"/>
              <a:t>Annual Civil Rights Training is required for agency operations.  To ensure all staff and volunteers are trained, agency managers may:</a:t>
            </a:r>
          </a:p>
          <a:p>
            <a:pPr>
              <a:buFont typeface="Wingdings" panose="05000000000000000000" pitchFamily="2" charset="2"/>
              <a:buChar char="q"/>
            </a:pPr>
            <a:r>
              <a:rPr lang="en-US" sz="2400" i="1" dirty="0"/>
              <a:t>Conduct training during regularly scheduled meetings</a:t>
            </a:r>
          </a:p>
          <a:p>
            <a:pPr>
              <a:buFont typeface="Wingdings" panose="05000000000000000000" pitchFamily="2" charset="2"/>
              <a:buChar char="q"/>
            </a:pPr>
            <a:r>
              <a:rPr lang="en-US" sz="2400" i="1" dirty="0"/>
              <a:t>Train new staff and volunteers as they come aboard</a:t>
            </a:r>
          </a:p>
          <a:p>
            <a:pPr>
              <a:buFont typeface="Wingdings" panose="05000000000000000000" pitchFamily="2" charset="2"/>
              <a:buChar char="q"/>
            </a:pPr>
            <a:r>
              <a:rPr lang="en-US" sz="2400" i="1" dirty="0"/>
              <a:t>Create a review station with an acknowledgement form</a:t>
            </a:r>
          </a:p>
          <a:p>
            <a:pPr marL="0" indent="0">
              <a:buNone/>
            </a:pPr>
            <a:endParaRPr lang="en-US" sz="2400" dirty="0"/>
          </a:p>
        </p:txBody>
      </p:sp>
      <p:sp>
        <p:nvSpPr>
          <p:cNvPr id="14" name="TextBox 13">
            <a:extLst>
              <a:ext uri="{FF2B5EF4-FFF2-40B4-BE49-F238E27FC236}">
                <a16:creationId xmlns:a16="http://schemas.microsoft.com/office/drawing/2014/main" id="{3687607E-50DE-41F5-B530-636B3DC0AEE2}"/>
              </a:ext>
            </a:extLst>
          </p:cNvPr>
          <p:cNvSpPr txBox="1"/>
          <p:nvPr/>
        </p:nvSpPr>
        <p:spPr>
          <a:xfrm>
            <a:off x="5032394" y="265236"/>
            <a:ext cx="6429939" cy="1077218"/>
          </a:xfrm>
          <a:prstGeom prst="rect">
            <a:avLst/>
          </a:prstGeom>
          <a:noFill/>
        </p:spPr>
        <p:txBody>
          <a:bodyPr wrap="square" rtlCol="0">
            <a:spAutoFit/>
          </a:bodyPr>
          <a:lstStyle/>
          <a:p>
            <a:r>
              <a:rPr lang="en-US" sz="3200" b="1" dirty="0"/>
              <a:t>And Justice For All Poster and Civil Rights Training</a:t>
            </a:r>
          </a:p>
        </p:txBody>
      </p:sp>
      <p:pic>
        <p:nvPicPr>
          <p:cNvPr id="17" name="Picture 16">
            <a:extLst>
              <a:ext uri="{FF2B5EF4-FFF2-40B4-BE49-F238E27FC236}">
                <a16:creationId xmlns:a16="http://schemas.microsoft.com/office/drawing/2014/main" id="{3D6B6B5C-4BFF-4AFD-9322-163E1F4EA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02458" y="4412536"/>
            <a:ext cx="1506949" cy="2272939"/>
          </a:xfrm>
          <a:prstGeom prst="rect">
            <a:avLst/>
          </a:prstGeom>
        </p:spPr>
      </p:pic>
      <p:sp>
        <p:nvSpPr>
          <p:cNvPr id="23" name="TextBox 22">
            <a:extLst>
              <a:ext uri="{FF2B5EF4-FFF2-40B4-BE49-F238E27FC236}">
                <a16:creationId xmlns:a16="http://schemas.microsoft.com/office/drawing/2014/main" id="{097484D6-DBB3-40F3-8FE9-EEF00CEEA461}"/>
              </a:ext>
            </a:extLst>
          </p:cNvPr>
          <p:cNvSpPr txBox="1"/>
          <p:nvPr/>
        </p:nvSpPr>
        <p:spPr>
          <a:xfrm>
            <a:off x="5069775" y="4732380"/>
            <a:ext cx="5143045" cy="1815882"/>
          </a:xfrm>
          <a:prstGeom prst="rect">
            <a:avLst/>
          </a:prstGeom>
          <a:noFill/>
        </p:spPr>
        <p:txBody>
          <a:bodyPr wrap="square" rtlCol="0">
            <a:spAutoFit/>
          </a:bodyPr>
          <a:lstStyle/>
          <a:p>
            <a:r>
              <a:rPr lang="en-US" sz="2800" i="1" dirty="0"/>
              <a:t>A log or sign-in sheet must be completed and retained in order to receive credit for conducting the training.</a:t>
            </a:r>
          </a:p>
        </p:txBody>
      </p:sp>
      <p:pic>
        <p:nvPicPr>
          <p:cNvPr id="24" name="Picture 24">
            <a:extLst>
              <a:ext uri="{FF2B5EF4-FFF2-40B4-BE49-F238E27FC236}">
                <a16:creationId xmlns:a16="http://schemas.microsoft.com/office/drawing/2014/main" id="{0DD6904D-4470-4AC3-B61C-C0CFED7715AB}"/>
              </a:ext>
            </a:extLst>
          </p:cNvPr>
          <p:cNvPicPr>
            <a:picLocks noChangeAspect="1"/>
          </p:cNvPicPr>
          <p:nvPr/>
        </p:nvPicPr>
        <p:blipFill>
          <a:blip r:embed="rId4"/>
          <a:stretch>
            <a:fillRect/>
          </a:stretch>
        </p:blipFill>
        <p:spPr>
          <a:xfrm>
            <a:off x="729666" y="922337"/>
            <a:ext cx="3239667" cy="5010243"/>
          </a:xfrm>
          <a:prstGeom prst="rect">
            <a:avLst/>
          </a:prstGeom>
          <a:solidFill>
            <a:schemeClr val="accent1">
              <a:lumMod val="60000"/>
              <a:lumOff val="40000"/>
            </a:schemeClr>
          </a:solidFill>
        </p:spPr>
      </p:pic>
    </p:spTree>
    <p:extLst>
      <p:ext uri="{BB962C8B-B14F-4D97-AF65-F5344CB8AC3E}">
        <p14:creationId xmlns:p14="http://schemas.microsoft.com/office/powerpoint/2010/main" val="1638052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AutoShape 2"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1739900"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1892300"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8"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044700"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10"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197100"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12"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349500"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14"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501900"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p:cNvSpPr>
            <a:spLocks noChangeAspect="1" noChangeArrowheads="1"/>
          </p:cNvSpPr>
          <p:nvPr/>
        </p:nvSpPr>
        <p:spPr bwMode="auto">
          <a:xfrm>
            <a:off x="2654300"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a:extLst>
              <a:ext uri="{FF2B5EF4-FFF2-40B4-BE49-F238E27FC236}">
                <a16:creationId xmlns:a16="http://schemas.microsoft.com/office/drawing/2014/main" id="{1984EC5E-9DFF-43C0-8914-8B8FDED01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09" y="657835"/>
            <a:ext cx="1398490" cy="1389714"/>
          </a:xfrm>
          <a:prstGeom prst="rect">
            <a:avLst/>
          </a:prstGeom>
          <a:solidFill>
            <a:schemeClr val="bg2">
              <a:lumMod val="75000"/>
            </a:schemeClr>
          </a:solidFill>
          <a:effectLst>
            <a:softEdge rad="0"/>
          </a:effectLst>
        </p:spPr>
      </p:pic>
      <p:sp>
        <p:nvSpPr>
          <p:cNvPr id="12" name="TextBox 11">
            <a:extLst>
              <a:ext uri="{FF2B5EF4-FFF2-40B4-BE49-F238E27FC236}">
                <a16:creationId xmlns:a16="http://schemas.microsoft.com/office/drawing/2014/main" id="{E6C8ACE9-568A-4E28-900F-38310ACA9DD5}"/>
              </a:ext>
            </a:extLst>
          </p:cNvPr>
          <p:cNvSpPr txBox="1"/>
          <p:nvPr/>
        </p:nvSpPr>
        <p:spPr>
          <a:xfrm>
            <a:off x="2627063" y="285013"/>
            <a:ext cx="6803676" cy="646331"/>
          </a:xfrm>
          <a:prstGeom prst="rect">
            <a:avLst/>
          </a:prstGeom>
          <a:noFill/>
        </p:spPr>
        <p:txBody>
          <a:bodyPr wrap="square" lIns="91440" tIns="45720" rIns="91440" bIns="45720" rtlCol="0" anchor="t">
            <a:spAutoFit/>
          </a:bodyPr>
          <a:lstStyle/>
          <a:p>
            <a:r>
              <a:rPr lang="en-US" sz="3600" b="1" dirty="0"/>
              <a:t>Civil Rights Training Requirements</a:t>
            </a:r>
            <a:endParaRPr lang="en-US" sz="3600" b="1" dirty="0">
              <a:cs typeface="Calibri"/>
            </a:endParaRPr>
          </a:p>
        </p:txBody>
      </p:sp>
      <p:sp>
        <p:nvSpPr>
          <p:cNvPr id="13" name="TextBox 12">
            <a:extLst>
              <a:ext uri="{FF2B5EF4-FFF2-40B4-BE49-F238E27FC236}">
                <a16:creationId xmlns:a16="http://schemas.microsoft.com/office/drawing/2014/main" id="{6DBB85B6-075B-48BA-A368-93BC5403E9F6}"/>
              </a:ext>
            </a:extLst>
          </p:cNvPr>
          <p:cNvSpPr txBox="1"/>
          <p:nvPr/>
        </p:nvSpPr>
        <p:spPr>
          <a:xfrm>
            <a:off x="3079504" y="1227139"/>
            <a:ext cx="6596341" cy="5078313"/>
          </a:xfrm>
          <a:prstGeom prst="rect">
            <a:avLst/>
          </a:prstGeom>
          <a:noFill/>
        </p:spPr>
        <p:txBody>
          <a:bodyPr wrap="square" lIns="91440" tIns="45720" rIns="91440" bIns="45720" rtlCol="0" anchor="t">
            <a:spAutoFit/>
          </a:bodyPr>
          <a:lstStyle/>
          <a:p>
            <a:pPr algn="ctr"/>
            <a:r>
              <a:rPr lang="en-US" b="1" i="1" dirty="0"/>
              <a:t>Training must include the following:</a:t>
            </a:r>
            <a:endParaRPr lang="en-US" b="1" i="1" dirty="0">
              <a:cs typeface="Calibri"/>
            </a:endParaRPr>
          </a:p>
          <a:p>
            <a:endParaRPr lang="en-US" sz="1200" dirty="0">
              <a:cs typeface="Calibri"/>
            </a:endParaRPr>
          </a:p>
          <a:p>
            <a:pPr marL="342900" indent="-342900">
              <a:buFont typeface="+mj-lt"/>
              <a:buAutoNum type="arabicParenR"/>
            </a:pPr>
            <a:r>
              <a:rPr lang="en-US" sz="1400" b="1" dirty="0"/>
              <a:t>How to assist participants with language barriers?                                                             </a:t>
            </a:r>
          </a:p>
          <a:p>
            <a:r>
              <a:rPr lang="en-US" sz="1400" dirty="0"/>
              <a:t>Use of the interpreter Services poster, Deaf/hard of hearing, Visually impaired, etc. Failure to provide meaningful access can be considered discrimination.</a:t>
            </a:r>
            <a:endParaRPr lang="en-US" sz="1400" dirty="0">
              <a:cs typeface="Calibri"/>
            </a:endParaRPr>
          </a:p>
          <a:p>
            <a:pPr marL="342900" indent="-342900">
              <a:buFont typeface="+mj-lt"/>
              <a:buAutoNum type="arabicParenR"/>
            </a:pPr>
            <a:endParaRPr lang="en-US" sz="1400" dirty="0">
              <a:cs typeface="Calibri"/>
            </a:endParaRPr>
          </a:p>
          <a:p>
            <a:pPr marL="342900" indent="-342900">
              <a:buFont typeface="+mj-lt"/>
              <a:buAutoNum type="arabicParenR"/>
            </a:pPr>
            <a:r>
              <a:rPr lang="en-US" sz="1400" b="1" dirty="0"/>
              <a:t>How to assist individuals with disabilities?                                 </a:t>
            </a:r>
          </a:p>
          <a:p>
            <a:r>
              <a:rPr lang="en-US" sz="1400" dirty="0"/>
              <a:t>Volunteer assistance, wheelchair ramp, etc. Failure to provide reasonable accommodations may subject agency to discrimination claim.</a:t>
            </a:r>
            <a:endParaRPr lang="en-US" sz="1400" dirty="0">
              <a:cs typeface="Calibri"/>
            </a:endParaRPr>
          </a:p>
          <a:p>
            <a:pPr marL="342900" indent="-342900">
              <a:buFont typeface="+mj-lt"/>
              <a:buAutoNum type="arabicParenR"/>
            </a:pPr>
            <a:endParaRPr lang="en-US" sz="1400" dirty="0">
              <a:cs typeface="Calibri"/>
            </a:endParaRPr>
          </a:p>
          <a:p>
            <a:pPr marL="342900" indent="-342900">
              <a:buFont typeface="+mj-lt"/>
              <a:buAutoNum type="arabicParenR"/>
            </a:pPr>
            <a:r>
              <a:rPr lang="en-US" sz="1400" b="1" dirty="0"/>
              <a:t>How to differentiate between program complaints and Civil Rights complaints? </a:t>
            </a:r>
          </a:p>
          <a:p>
            <a:r>
              <a:rPr lang="en-US" sz="1400" dirty="0"/>
              <a:t>Different treatment due to protected classes versus dissatisfaction with program rules.</a:t>
            </a:r>
            <a:endParaRPr lang="en-US" sz="1400" dirty="0">
              <a:cs typeface="Calibri"/>
            </a:endParaRPr>
          </a:p>
          <a:p>
            <a:pPr marL="342900" indent="-342900">
              <a:buFont typeface="+mj-lt"/>
              <a:buAutoNum type="arabicParenR"/>
            </a:pPr>
            <a:endParaRPr lang="en-US" sz="1400" b="1" dirty="0">
              <a:cs typeface="Calibri"/>
            </a:endParaRPr>
          </a:p>
          <a:p>
            <a:pPr marL="342900" indent="-342900">
              <a:buFont typeface="+mj-lt"/>
              <a:buAutoNum type="arabicParenR"/>
            </a:pPr>
            <a:r>
              <a:rPr lang="en-US" sz="1400" b="1" dirty="0"/>
              <a:t>Conflict resolution </a:t>
            </a:r>
          </a:p>
          <a:p>
            <a:r>
              <a:rPr lang="en-US" sz="1400" dirty="0"/>
              <a:t>Identification of the issue and calmly communicate with participants on program guidelines</a:t>
            </a:r>
            <a:endParaRPr lang="en-US" sz="1400" dirty="0">
              <a:cs typeface="Calibri"/>
            </a:endParaRPr>
          </a:p>
          <a:p>
            <a:pPr marL="342900" indent="-342900">
              <a:buFont typeface="+mj-lt"/>
              <a:buAutoNum type="arabicParenR"/>
            </a:pPr>
            <a:endParaRPr lang="en-US" sz="1400" b="1" dirty="0">
              <a:cs typeface="Calibri"/>
            </a:endParaRPr>
          </a:p>
          <a:p>
            <a:pPr marL="342900" indent="-342900">
              <a:buFont typeface="+mj-lt"/>
              <a:buAutoNum type="arabicParenR"/>
            </a:pPr>
            <a:r>
              <a:rPr lang="en-US" sz="1400" b="1" dirty="0"/>
              <a:t>Noncompliance resolution</a:t>
            </a:r>
          </a:p>
          <a:p>
            <a:r>
              <a:rPr lang="en-US" sz="1400" dirty="0"/>
              <a:t>Corrective actions made to address findings</a:t>
            </a:r>
            <a:endParaRPr lang="en-US" sz="1400" dirty="0">
              <a:cs typeface="Calibri"/>
            </a:endParaRPr>
          </a:p>
          <a:p>
            <a:pPr marL="342900" indent="-342900">
              <a:buFont typeface="+mj-lt"/>
              <a:buAutoNum type="arabicParenR"/>
            </a:pPr>
            <a:endParaRPr lang="en-US" sz="1400" b="1" dirty="0">
              <a:cs typeface="Calibri"/>
            </a:endParaRPr>
          </a:p>
          <a:p>
            <a:pPr marL="342900" indent="-342900">
              <a:buFont typeface="+mj-lt"/>
              <a:buAutoNum type="arabicParenR"/>
            </a:pPr>
            <a:r>
              <a:rPr lang="en-US" sz="1400" b="1" dirty="0"/>
              <a:t>Customer service expectations </a:t>
            </a:r>
          </a:p>
          <a:p>
            <a:r>
              <a:rPr lang="en-US" sz="1400" dirty="0"/>
              <a:t>Friendly staff, offering assistance in other areas, develop good listening skills, identify stressors, etc.</a:t>
            </a:r>
            <a:endParaRPr lang="en-US" sz="1400" dirty="0">
              <a:cs typeface="Calibri"/>
            </a:endParaRPr>
          </a:p>
        </p:txBody>
      </p:sp>
      <p:sp>
        <p:nvSpPr>
          <p:cNvPr id="15" name="TextBox 14">
            <a:extLst>
              <a:ext uri="{FF2B5EF4-FFF2-40B4-BE49-F238E27FC236}">
                <a16:creationId xmlns:a16="http://schemas.microsoft.com/office/drawing/2014/main" id="{F2F52146-2D62-4B30-BABE-80F15A5FC743}"/>
              </a:ext>
            </a:extLst>
          </p:cNvPr>
          <p:cNvSpPr txBox="1"/>
          <p:nvPr/>
        </p:nvSpPr>
        <p:spPr>
          <a:xfrm>
            <a:off x="9842500" y="617538"/>
            <a:ext cx="2143222" cy="2062103"/>
          </a:xfrm>
          <a:prstGeom prst="rect">
            <a:avLst/>
          </a:prstGeom>
          <a:noFill/>
          <a:ln w="34925">
            <a:solidFill>
              <a:schemeClr val="tx1"/>
            </a:solidFill>
          </a:ln>
        </p:spPr>
        <p:txBody>
          <a:bodyPr wrap="square" lIns="91440" tIns="45720" rIns="91440" bIns="45720" rtlCol="0" anchor="t">
            <a:spAutoFit/>
          </a:bodyPr>
          <a:lstStyle/>
          <a:p>
            <a:r>
              <a:rPr lang="en-US" sz="1600" b="1" u="sng" dirty="0"/>
              <a:t>Protected Classes</a:t>
            </a:r>
            <a:endParaRPr lang="en-US" sz="1600" b="1" u="sng" dirty="0">
              <a:cs typeface="Calibri"/>
            </a:endParaRPr>
          </a:p>
          <a:p>
            <a:pPr marL="213995" indent="-213995">
              <a:buFont typeface="Arial" panose="020B0604020202020204" pitchFamily="34" charset="0"/>
              <a:buChar char="•"/>
            </a:pPr>
            <a:r>
              <a:rPr lang="en-US" sz="1600" dirty="0"/>
              <a:t>Race</a:t>
            </a:r>
            <a:endParaRPr lang="en-US" sz="1600" dirty="0">
              <a:cs typeface="Calibri"/>
            </a:endParaRPr>
          </a:p>
          <a:p>
            <a:pPr marL="213995" indent="-213995">
              <a:buFont typeface="Arial" panose="020B0604020202020204" pitchFamily="34" charset="0"/>
              <a:buChar char="•"/>
            </a:pPr>
            <a:r>
              <a:rPr lang="en-US" sz="1600" dirty="0"/>
              <a:t>Color</a:t>
            </a:r>
            <a:endParaRPr lang="en-US" sz="1600" dirty="0">
              <a:cs typeface="Calibri"/>
            </a:endParaRPr>
          </a:p>
          <a:p>
            <a:pPr marL="213995" indent="-213995">
              <a:buFont typeface="Arial" panose="020B0604020202020204" pitchFamily="34" charset="0"/>
              <a:buChar char="•"/>
            </a:pPr>
            <a:r>
              <a:rPr lang="en-US" sz="1600" dirty="0"/>
              <a:t>National Origin</a:t>
            </a:r>
            <a:endParaRPr lang="en-US" sz="1600" dirty="0">
              <a:cs typeface="Calibri"/>
            </a:endParaRPr>
          </a:p>
          <a:p>
            <a:pPr marL="213995" indent="-213995">
              <a:buFont typeface="Arial" panose="020B0604020202020204" pitchFamily="34" charset="0"/>
              <a:buChar char="•"/>
            </a:pPr>
            <a:r>
              <a:rPr lang="en-US" sz="1600" dirty="0"/>
              <a:t>Age</a:t>
            </a:r>
            <a:endParaRPr lang="en-US" sz="1600" dirty="0">
              <a:cs typeface="Calibri"/>
            </a:endParaRPr>
          </a:p>
          <a:p>
            <a:pPr marL="213995" indent="-213995">
              <a:buFont typeface="Arial" panose="020B0604020202020204" pitchFamily="34" charset="0"/>
              <a:buChar char="•"/>
            </a:pPr>
            <a:r>
              <a:rPr lang="en-US" sz="1600" dirty="0"/>
              <a:t>Sex</a:t>
            </a:r>
            <a:endParaRPr lang="en-US" sz="1600" dirty="0">
              <a:cs typeface="Calibri"/>
            </a:endParaRPr>
          </a:p>
          <a:p>
            <a:pPr marL="213995" indent="-213995">
              <a:buFont typeface="Arial" panose="020B0604020202020204" pitchFamily="34" charset="0"/>
              <a:buChar char="•"/>
            </a:pPr>
            <a:r>
              <a:rPr lang="en-US" sz="1600" dirty="0"/>
              <a:t>Disability</a:t>
            </a:r>
            <a:endParaRPr lang="en-US" sz="1600" dirty="0">
              <a:cs typeface="Calibri"/>
            </a:endParaRPr>
          </a:p>
          <a:p>
            <a:endParaRPr lang="en-US" sz="1600" dirty="0">
              <a:cs typeface="Calibri"/>
            </a:endParaRPr>
          </a:p>
        </p:txBody>
      </p:sp>
      <p:sp>
        <p:nvSpPr>
          <p:cNvPr id="16" name="TextBox 15">
            <a:extLst>
              <a:ext uri="{FF2B5EF4-FFF2-40B4-BE49-F238E27FC236}">
                <a16:creationId xmlns:a16="http://schemas.microsoft.com/office/drawing/2014/main" id="{7C25743B-D2D5-43F2-8994-2DAC71E76056}"/>
              </a:ext>
            </a:extLst>
          </p:cNvPr>
          <p:cNvSpPr txBox="1"/>
          <p:nvPr/>
        </p:nvSpPr>
        <p:spPr>
          <a:xfrm>
            <a:off x="9842500" y="4906686"/>
            <a:ext cx="2204787" cy="1185709"/>
          </a:xfrm>
          <a:prstGeom prst="rect">
            <a:avLst/>
          </a:prstGeom>
          <a:noFill/>
          <a:ln w="57150">
            <a:solidFill>
              <a:schemeClr val="tx1"/>
            </a:solidFill>
          </a:ln>
        </p:spPr>
        <p:txBody>
          <a:bodyPr wrap="square" lIns="91440" tIns="45720" rIns="91440" bIns="45720" rtlCol="0" anchor="t">
            <a:spAutoFit/>
          </a:bodyPr>
          <a:lstStyle/>
          <a:p>
            <a:r>
              <a:rPr lang="en-US" sz="1150" dirty="0"/>
              <a:t>Racial/Ethnic Data must be collected at the point of application and reported to determine the effectiveness of the program.  It does not affect eligibility.</a:t>
            </a:r>
            <a:endParaRPr lang="en-US" sz="1150" dirty="0">
              <a:cs typeface="Calibri"/>
            </a:endParaRPr>
          </a:p>
        </p:txBody>
      </p:sp>
      <p:sp>
        <p:nvSpPr>
          <p:cNvPr id="18" name="TextBox 17">
            <a:extLst>
              <a:ext uri="{FF2B5EF4-FFF2-40B4-BE49-F238E27FC236}">
                <a16:creationId xmlns:a16="http://schemas.microsoft.com/office/drawing/2014/main" id="{5A053DDD-15A2-4758-A1E7-576F500F82AB}"/>
              </a:ext>
            </a:extLst>
          </p:cNvPr>
          <p:cNvSpPr txBox="1"/>
          <p:nvPr/>
        </p:nvSpPr>
        <p:spPr>
          <a:xfrm>
            <a:off x="9842500" y="3143687"/>
            <a:ext cx="1624752" cy="1331134"/>
          </a:xfrm>
          <a:prstGeom prst="rect">
            <a:avLst/>
          </a:prstGeom>
          <a:noFill/>
          <a:ln w="57150">
            <a:solidFill>
              <a:schemeClr val="tx1"/>
            </a:solidFill>
          </a:ln>
        </p:spPr>
        <p:txBody>
          <a:bodyPr wrap="square" lIns="91440" tIns="45720" rIns="91440" bIns="45720" rtlCol="0" anchor="t">
            <a:spAutoFit/>
          </a:bodyPr>
          <a:lstStyle/>
          <a:p>
            <a:r>
              <a:rPr lang="en-US" sz="1150" dirty="0"/>
              <a:t>All staff and volunteers must know how to assist participants in any of these matters and/or whom to refer questions and concerns to.  </a:t>
            </a:r>
            <a:endParaRPr lang="en-US" sz="1150" dirty="0">
              <a:cs typeface="Calibri"/>
            </a:endParaRPr>
          </a:p>
        </p:txBody>
      </p:sp>
      <p:pic>
        <p:nvPicPr>
          <p:cNvPr id="2" name="Picture 1">
            <a:extLst>
              <a:ext uri="{FF2B5EF4-FFF2-40B4-BE49-F238E27FC236}">
                <a16:creationId xmlns:a16="http://schemas.microsoft.com/office/drawing/2014/main" id="{441BD00F-897F-F64A-116D-AC347CD50BE7}"/>
              </a:ext>
            </a:extLst>
          </p:cNvPr>
          <p:cNvPicPr>
            <a:picLocks noChangeAspect="1"/>
          </p:cNvPicPr>
          <p:nvPr/>
        </p:nvPicPr>
        <p:blipFill>
          <a:blip r:embed="rId4"/>
          <a:stretch>
            <a:fillRect/>
          </a:stretch>
        </p:blipFill>
        <p:spPr>
          <a:xfrm>
            <a:off x="-22225" y="5324475"/>
            <a:ext cx="2981325" cy="1533525"/>
          </a:xfrm>
          <a:prstGeom prst="rect">
            <a:avLst/>
          </a:prstGeom>
        </p:spPr>
      </p:pic>
    </p:spTree>
    <p:extLst>
      <p:ext uri="{BB962C8B-B14F-4D97-AF65-F5344CB8AC3E}">
        <p14:creationId xmlns:p14="http://schemas.microsoft.com/office/powerpoint/2010/main" val="112172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6DC0AFC-BC3B-4D15-A5FF-863D461C25D3}"/>
              </a:ext>
            </a:extLst>
          </p:cNvPr>
          <p:cNvSpPr txBox="1">
            <a:spLocks/>
          </p:cNvSpPr>
          <p:nvPr/>
        </p:nvSpPr>
        <p:spPr>
          <a:xfrm>
            <a:off x="390627" y="-283438"/>
            <a:ext cx="4271337" cy="14308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Public Notification</a:t>
            </a:r>
          </a:p>
        </p:txBody>
      </p:sp>
      <p:sp>
        <p:nvSpPr>
          <p:cNvPr id="14" name="Content Placeholder 2">
            <a:extLst>
              <a:ext uri="{FF2B5EF4-FFF2-40B4-BE49-F238E27FC236}">
                <a16:creationId xmlns:a16="http://schemas.microsoft.com/office/drawing/2014/main" id="{26200F1C-9153-4E11-9123-74936318F981}"/>
              </a:ext>
            </a:extLst>
          </p:cNvPr>
          <p:cNvSpPr txBox="1">
            <a:spLocks/>
          </p:cNvSpPr>
          <p:nvPr/>
        </p:nvSpPr>
        <p:spPr>
          <a:xfrm>
            <a:off x="4846319" y="805767"/>
            <a:ext cx="7345681" cy="552193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To file a program discrimination complaint, complete the USDA Program Discrimination Complaint Form, AD-3027, found online at </a:t>
            </a:r>
            <a:r>
              <a:rPr lang="en-US" sz="1800" u="sng" dirty="0">
                <a:solidFill>
                  <a:srgbClr val="0000FF"/>
                </a:solidFill>
                <a:effectLst/>
                <a:latin typeface="Tahoma" panose="020B0604030504040204" pitchFamily="34" charset="0"/>
                <a:ea typeface="Times" panose="02020603050405020304" pitchFamily="18" charset="0"/>
                <a:cs typeface="Times New Roman" panose="02020603050405020304" pitchFamily="18" charset="0"/>
                <a:hlinkClick r:id="rId2"/>
              </a:rPr>
              <a:t>https://www.usda.gov/sites/default/files/documents/ad-3027.pdf</a:t>
            </a:r>
            <a:r>
              <a:rPr lang="en-US" sz="1800" dirty="0">
                <a:effectLst/>
                <a:latin typeface="Tahoma" panose="020B0604030504040204" pitchFamily="34" charset="0"/>
                <a:ea typeface="Times" panose="02020603050405020304" pitchFamily="18" charset="0"/>
                <a:cs typeface="Times New Roman" panose="02020603050405020304" pitchFamily="18" charset="0"/>
              </a:rPr>
              <a:t> and at any USDA office or write a letter addressed to USDA and provide in the letter all of the information requested in the form. To request a copy of the complaint form, call (866) 632-9992.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Submit your completed form or letter to USDA by: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(1) mail: U.S. Department of Agriculture, Office of the Assistant Secretary for Civil Rights, 1400 Independence Avenue, SW, Washington, D.C. 20250-9410;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(2) fax: (202) 690-7442; or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(3) email: program.intake@usda.gov.</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457200" marR="457200">
              <a:spcBef>
                <a:spcPts val="0"/>
              </a:spcBef>
              <a:spcAft>
                <a:spcPts val="0"/>
              </a:spcAft>
            </a:pPr>
            <a:r>
              <a:rPr lang="en-US" sz="1800" dirty="0">
                <a:effectLst/>
                <a:latin typeface="Tahoma" panose="020B0604030504040204" pitchFamily="34" charset="0"/>
                <a:ea typeface="Times" panose="02020603050405020304" pitchFamily="18" charset="0"/>
                <a:cs typeface="Times New Roman" panose="02020603050405020304" pitchFamily="18" charset="0"/>
              </a:rPr>
              <a:t>USDA is an equal opportunity provider, employer, and lender.</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608C53B4-82FF-4A1F-8A65-0089C712BA57}"/>
              </a:ext>
            </a:extLst>
          </p:cNvPr>
          <p:cNvSpPr txBox="1">
            <a:spLocks/>
          </p:cNvSpPr>
          <p:nvPr/>
        </p:nvSpPr>
        <p:spPr>
          <a:xfrm>
            <a:off x="4846319" y="-116732"/>
            <a:ext cx="6913369" cy="10974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Nondiscrimination Statement</a:t>
            </a:r>
            <a:endParaRPr lang="en-US" sz="3600" b="1" dirty="0">
              <a:cs typeface="Calibri"/>
            </a:endParaRPr>
          </a:p>
        </p:txBody>
      </p:sp>
      <p:pic>
        <p:nvPicPr>
          <p:cNvPr id="31" name="Picture 30" descr="A picture containing text, first-aid kit, clipart&#10;&#10;Description automatically generated">
            <a:extLst>
              <a:ext uri="{FF2B5EF4-FFF2-40B4-BE49-F238E27FC236}">
                <a16:creationId xmlns:a16="http://schemas.microsoft.com/office/drawing/2014/main" id="{D828D70E-F36D-424F-B772-623ADF515646}"/>
              </a:ext>
            </a:extLst>
          </p:cNvPr>
          <p:cNvPicPr>
            <a:picLocks noChangeAspect="1"/>
          </p:cNvPicPr>
          <p:nvPr/>
        </p:nvPicPr>
        <p:blipFill rotWithShape="1">
          <a:blip r:embed="rId3">
            <a:extLst>
              <a:ext uri="{28A0092B-C50C-407E-A947-70E740481C1C}">
                <a14:useLocalDpi xmlns:a14="http://schemas.microsoft.com/office/drawing/2010/main" val="0"/>
              </a:ext>
            </a:extLst>
          </a:blip>
          <a:srcRect l="1" r="877" b="50000"/>
          <a:stretch/>
        </p:blipFill>
        <p:spPr>
          <a:xfrm>
            <a:off x="8511149" y="5823885"/>
            <a:ext cx="3687883" cy="1007641"/>
          </a:xfrm>
          <a:prstGeom prst="rect">
            <a:avLst/>
          </a:prstGeom>
        </p:spPr>
      </p:pic>
      <p:sp>
        <p:nvSpPr>
          <p:cNvPr id="33" name="TextBox 32">
            <a:extLst>
              <a:ext uri="{FF2B5EF4-FFF2-40B4-BE49-F238E27FC236}">
                <a16:creationId xmlns:a16="http://schemas.microsoft.com/office/drawing/2014/main" id="{C88D289C-B99C-4148-B00E-51231A4C37D0}"/>
              </a:ext>
            </a:extLst>
          </p:cNvPr>
          <p:cNvSpPr txBox="1"/>
          <p:nvPr/>
        </p:nvSpPr>
        <p:spPr>
          <a:xfrm>
            <a:off x="560919" y="805767"/>
            <a:ext cx="4003244" cy="3477875"/>
          </a:xfrm>
          <a:prstGeom prst="rect">
            <a:avLst/>
          </a:prstGeom>
          <a:noFill/>
        </p:spPr>
        <p:txBody>
          <a:bodyPr wrap="square" rtlCol="0">
            <a:spAutoFit/>
          </a:bodyPr>
          <a:lstStyle/>
          <a:p>
            <a:r>
              <a:rPr lang="en-US" sz="2200" dirty="0"/>
              <a:t>Each agency is required to provide some form of public notification each year.  </a:t>
            </a:r>
            <a:r>
              <a:rPr lang="en-US" sz="2200" b="1" dirty="0"/>
              <a:t>The full nondiscrimination statement must be included on all public notification materials.  </a:t>
            </a:r>
            <a:r>
              <a:rPr lang="en-US" sz="2200" dirty="0"/>
              <a:t>Public notification should include agency name, address, contact information, and days and times of operation.</a:t>
            </a:r>
          </a:p>
        </p:txBody>
      </p:sp>
      <p:pic>
        <p:nvPicPr>
          <p:cNvPr id="35" name="Picture 34" descr="Free vector graphic: Resume, Unemployed, Job - Free Image ...">
            <a:extLst>
              <a:ext uri="{FF2B5EF4-FFF2-40B4-BE49-F238E27FC236}">
                <a16:creationId xmlns:a16="http://schemas.microsoft.com/office/drawing/2014/main" id="{47EF15AB-9712-458A-BB19-E48ECA891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10" y="4428193"/>
            <a:ext cx="2709862" cy="2266087"/>
          </a:xfrm>
          <a:prstGeom prst="rect">
            <a:avLst/>
          </a:prstGeom>
        </p:spPr>
      </p:pic>
    </p:spTree>
    <p:extLst>
      <p:ext uri="{BB962C8B-B14F-4D97-AF65-F5344CB8AC3E}">
        <p14:creationId xmlns:p14="http://schemas.microsoft.com/office/powerpoint/2010/main" val="4149866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8D44"/>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64111" y="182169"/>
            <a:ext cx="8117319" cy="681141"/>
          </a:xfrm>
        </p:spPr>
        <p:txBody>
          <a:bodyPr vert="horz" lIns="91440" tIns="45720" rIns="91440" bIns="45720" rtlCol="0" anchor="b">
            <a:normAutofit/>
          </a:bodyPr>
          <a:lstStyle/>
          <a:p>
            <a:pPr algn="l">
              <a:lnSpc>
                <a:spcPct val="90000"/>
              </a:lnSpc>
            </a:pPr>
            <a:r>
              <a:rPr lang="en-US" sz="4200" b="1" dirty="0"/>
              <a:t>Ways to Do a Public Notification</a:t>
            </a:r>
          </a:p>
        </p:txBody>
      </p:sp>
      <p:sp>
        <p:nvSpPr>
          <p:cNvPr id="5" name="Content Placeholder 4"/>
          <p:cNvSpPr>
            <a:spLocks noGrp="1"/>
          </p:cNvSpPr>
          <p:nvPr>
            <p:ph sz="half" idx="1"/>
          </p:nvPr>
        </p:nvSpPr>
        <p:spPr>
          <a:xfrm>
            <a:off x="1561586" y="3566811"/>
            <a:ext cx="5160363" cy="3292377"/>
          </a:xfrm>
        </p:spPr>
        <p:txBody>
          <a:bodyPr vert="horz" lIns="91440" tIns="45720" rIns="91440" bIns="45720" rtlCol="0" anchor="ctr">
            <a:normAutofit/>
          </a:bodyPr>
          <a:lstStyle/>
          <a:p>
            <a:r>
              <a:rPr lang="en-US" sz="2400" dirty="0"/>
              <a:t>Use our flyer template and fill out your information</a:t>
            </a:r>
            <a:endParaRPr lang="en-US" sz="2400" dirty="0">
              <a:cs typeface="Calibri"/>
            </a:endParaRPr>
          </a:p>
          <a:p>
            <a:r>
              <a:rPr lang="en-US" sz="2400" dirty="0"/>
              <a:t>Post in a public place in your community (not in your building)</a:t>
            </a:r>
            <a:endParaRPr lang="en-US" sz="2400" dirty="0">
              <a:cs typeface="Calibri"/>
            </a:endParaRPr>
          </a:p>
          <a:p>
            <a:r>
              <a:rPr lang="en-US" sz="2400" dirty="0"/>
              <a:t>On a separate flyer with your information, write on the back when and where you posted it and keep in your records</a:t>
            </a:r>
            <a:endParaRPr lang="en-US" sz="2400" dirty="0">
              <a:cs typeface="Calibri"/>
            </a:endParaRPr>
          </a:p>
        </p:txBody>
      </p:sp>
      <p:pic>
        <p:nvPicPr>
          <p:cNvPr id="9" name="Content Placeholder 8" descr="File:&lt;strong&gt;Bulletin Board&lt;/strong&gt; with notes.svg - Wikimedia Commons"/>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680662" y="857358"/>
            <a:ext cx="3547660" cy="2518837"/>
          </a:xfrm>
          <a:prstGeom prst="rect">
            <a:avLst/>
          </a:prstGeom>
        </p:spPr>
      </p:pic>
      <p:pic>
        <p:nvPicPr>
          <p:cNvPr id="2" name="Content Placeholder 2" descr="HTTPS - Wikipedia">
            <a:extLst>
              <a:ext uri="{FF2B5EF4-FFF2-40B4-BE49-F238E27FC236}">
                <a16:creationId xmlns:a16="http://schemas.microsoft.com/office/drawing/2014/main" id="{467A70F9-4917-41DB-8B02-B2EB6E90B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513" y="800732"/>
            <a:ext cx="3130137" cy="2520740"/>
          </a:xfrm>
          <a:prstGeom prst="rect">
            <a:avLst/>
          </a:prstGeom>
        </p:spPr>
      </p:pic>
      <p:sp>
        <p:nvSpPr>
          <p:cNvPr id="3" name="TextBox 2">
            <a:extLst>
              <a:ext uri="{FF2B5EF4-FFF2-40B4-BE49-F238E27FC236}">
                <a16:creationId xmlns:a16="http://schemas.microsoft.com/office/drawing/2014/main" id="{7043997F-0C7F-44BB-B9AE-6926D13DABD3}"/>
              </a:ext>
            </a:extLst>
          </p:cNvPr>
          <p:cNvSpPr txBox="1"/>
          <p:nvPr/>
        </p:nvSpPr>
        <p:spPr>
          <a:xfrm>
            <a:off x="6551240" y="3655579"/>
            <a:ext cx="407917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dirty="0">
                <a:cs typeface="Arial"/>
              </a:rPr>
              <a:t>Advertise your CSFP on your website​</a:t>
            </a:r>
          </a:p>
          <a:p>
            <a:pPr>
              <a:buChar char="•"/>
            </a:pPr>
            <a:r>
              <a:rPr lang="en-US" sz="2400" dirty="0">
                <a:cs typeface="Arial"/>
              </a:rPr>
              <a:t>You must include the full nondiscrimination statement, or provide a link to it​</a:t>
            </a:r>
          </a:p>
          <a:p>
            <a:pPr>
              <a:buChar char="•"/>
            </a:pPr>
            <a:r>
              <a:rPr lang="en-US" sz="2400" dirty="0">
                <a:cs typeface="Arial"/>
              </a:rPr>
              <a:t>If on Facebook, it must be in your “About” section</a:t>
            </a:r>
          </a:p>
        </p:txBody>
      </p:sp>
      <p:sp>
        <p:nvSpPr>
          <p:cNvPr id="7" name="Rectangle: Rounded Corners 6">
            <a:extLst>
              <a:ext uri="{FF2B5EF4-FFF2-40B4-BE49-F238E27FC236}">
                <a16:creationId xmlns:a16="http://schemas.microsoft.com/office/drawing/2014/main" id="{9A92E1DD-965D-9884-3B09-DD306D743FEC}"/>
              </a:ext>
            </a:extLst>
          </p:cNvPr>
          <p:cNvSpPr/>
          <p:nvPr/>
        </p:nvSpPr>
        <p:spPr>
          <a:xfrm>
            <a:off x="5051055" y="2028158"/>
            <a:ext cx="1670894"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5E886B2D-DDDD-B581-9822-68CB0E8BD017}"/>
              </a:ext>
            </a:extLst>
          </p:cNvPr>
          <p:cNvSpPr txBox="1">
            <a:spLocks/>
          </p:cNvSpPr>
          <p:nvPr/>
        </p:nvSpPr>
        <p:spPr>
          <a:xfrm>
            <a:off x="5159086" y="2028015"/>
            <a:ext cx="1433664" cy="9144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Every Year!</a:t>
            </a:r>
          </a:p>
        </p:txBody>
      </p:sp>
    </p:spTree>
    <p:extLst>
      <p:ext uri="{BB962C8B-B14F-4D97-AF65-F5344CB8AC3E}">
        <p14:creationId xmlns:p14="http://schemas.microsoft.com/office/powerpoint/2010/main" val="1499417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9" name="AutoShape 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2089135C-B553-4019-8DB1-F1E2D3684B7A}"/>
              </a:ext>
            </a:extLst>
          </p:cNvPr>
          <p:cNvSpPr>
            <a:spLocks noChangeAspect="1" noChangeArrowheads="1"/>
          </p:cNvSpPr>
          <p:nvPr/>
        </p:nvSpPr>
        <p:spPr bwMode="auto">
          <a:xfrm>
            <a:off x="1892300"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 name="AutoShape 8"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0CA7D6E0-FAC0-4A54-B612-EB3D7E5757A5}"/>
              </a:ext>
            </a:extLst>
          </p:cNvPr>
          <p:cNvSpPr>
            <a:spLocks noChangeAspect="1" noChangeArrowheads="1"/>
          </p:cNvSpPr>
          <p:nvPr/>
        </p:nvSpPr>
        <p:spPr bwMode="auto">
          <a:xfrm>
            <a:off x="2044700"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3" name="AutoShape 10"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DD7E972B-45BD-481E-B4B4-A6ED1273BB57}"/>
              </a:ext>
            </a:extLst>
          </p:cNvPr>
          <p:cNvSpPr>
            <a:spLocks noChangeAspect="1" noChangeArrowheads="1"/>
          </p:cNvSpPr>
          <p:nvPr/>
        </p:nvSpPr>
        <p:spPr bwMode="auto">
          <a:xfrm>
            <a:off x="2197100"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5" name="AutoShape 12"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2367C1B5-E283-4D8C-985D-827A8E9263D1}"/>
              </a:ext>
            </a:extLst>
          </p:cNvPr>
          <p:cNvSpPr>
            <a:spLocks noChangeAspect="1" noChangeArrowheads="1"/>
          </p:cNvSpPr>
          <p:nvPr/>
        </p:nvSpPr>
        <p:spPr bwMode="auto">
          <a:xfrm>
            <a:off x="2349500"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AutoShape 14"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B092D13D-A601-401C-B778-C08DA7A60ACF}"/>
              </a:ext>
            </a:extLst>
          </p:cNvPr>
          <p:cNvSpPr>
            <a:spLocks noChangeAspect="1" noChangeArrowheads="1"/>
          </p:cNvSpPr>
          <p:nvPr/>
        </p:nvSpPr>
        <p:spPr bwMode="auto">
          <a:xfrm>
            <a:off x="2501900"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9" name="AutoShape 16" descr="data:image/jpeg;base64,/9j/4AAQSkZJRgABAQAAAQABAAD/2wCEAAkGBxQSEhUUEhQWFhUUFxcYFxcYGBoaGxofFxgXFxgYGRwYHCggHBolHBgcITEhJSkrLi4uFx8zODMsNygtLisBCgoKDg0OGxAQGy4mHyUsLDAvLDgsLCwsLCwvLCwsLCwsLCwsLCwsLCwsLCwsLDQsLCwsLCwsLCwsLCwsLCwsLP/AABEIAM0A9QMBEQACEQEDEQH/xAAbAAABBQEBAAAAAAAAAAAAAAAAAwQFBgcCAf/EAEwQAAEDAgMEBgUGDAIKAwAAAAEAAgMEEQUSIQYxQVETYXGBkaEHIjKxwRQzQlLR8CM0NUNicnSCkrKz4VODFRYkRGNkc4SiwqPi8f/EABoBAQACAwEAAAAAAAAAAAAAAAAEBQIDBgH/xAA2EQACAgIABAIJAgUEAwAAAAAAAQIDBBEFEiExQVETIjJhcYGRobEj8BQVQlLRM8Hh8SQ0Yv/aAAwDAQACEQMRAD8A3FACAEAIAQAgBACAEAIAQAgBACAEAIAQAgBACAEAIAQAgGWMYrFSxGWd4aweJPAAcT1IDMMQ29raskUbBBFewkdq49eug7AD2qJkZtNHST6+S7kqjDtu6xXTz8CDrMAmmOapqZHu/SB8sx+CrZ8Za7V/V/8ABYw4On3s+3/J1R4ZU0xvS1T2HluB7rkeS9hxpf1w+jE+DS16svsWXBfSPNC9sWIx+qdBMz4tGhHWNepWtGTXctwZVXY9lL1NGmUtQ2RjXxuDmOF2uBuCDyW80iqAEAIAQAgBACAEAIAQAgBACAEAIAQAgBACAEAIAQAgBAJ1EzWNc95Aa0FzidwAFyT3IDFauqkxir6R1+gY7LFHwPWeviT2BV2dluvVVftS+xYYWKrN2WeyvuaDhuFshaAACRxt7uQUerHjX17vzJVt8p9F0XkKYlAHxuDuAJB5W1XuRXGdbUjyixwsTRTVzh0InUQNe0teAWnePvxWddkq5c8Hpmu2qNkeWa2hLYLHnUFV8lkdenlcQwn6DidD37j1kFdbh5SyK+bx8TlMzFePZrw8DZFLIgIAQAgEaurjiaXyvaxo3ue4NHiUBXqj0gYew2+UNd+qHO8wLIDuk27w+QgCpYCfr3YPFwA80BYYpA4BzSHA7iDcHsIQHaAEAIAQAgBACAEAIAQAgBACAEAIAQFJ9LmImKgLG753tj7vacO8C3eU3rqNb6ELsVSiMtZ9WPzNrnzK5iiz0uVKb9+jpr6/RYsYL3bLe51hc6AcVaN6W2VqW30K/i2MBwLI9x3u59Q6lU5WapJwh28y0xcNxanMhVWlkCAq+0MWZrzxabg9mhVrw21wtS8H0KziVXPS34o2rY7ETUUVPK43c6MBx5ub6rj3kErpjmCZQAgKTtxt0KQ9BTtEtS7hvDL7swG88cunWsZSjFbk9IyjGUnyxW2UQYLUVj+kq5JJX/UadG9XIDssqa7ik5vlx4795cVcMhBc18vkPX7OxxaOgA7RfzVbdkZcX67aLGnGxJL1IpiE+CQOFjG0dY0PksIZ+RF7U3+TOeBjyWuVDakZVUB6SjlcWjV0TtQe7cfIq3xeLRm+W1afn4fPyKnK4VKC5quq8vH5eZp+xe18dfHwZM32477utvNquSnfQsqAEAIAQAgBACAEAIAQAgBACAEAIDN/TSPwdKeHT6/wrCz2H8GZ1+2vihjTVBjeHN3hcVVZKuXNE7OyuNkeVjzEsWdKMtsreIvv/spGTmStXLrSI9GJGp73tkcohMBAcyvygnkiXUMrtafUeT9UqdjL9WPxREyX+jP4M1H0Ug/6NhvzfbszldacgW5AQG3G0HyGlfKLdIfVjB19Y7ieob+5AZrsjgjnuzyEmWX1nvOpAOviVzuVdLLv9FH2V3OgxaY4tPpZe0zRYIWsaGtFh996mwhGC1HsRZzlN7l3G+MNBhffgLjt4LVlpOmW/I24ratjoqAXOl+BC9BV5ZX0szamA2fG71hwI3EHqI0K6DhmX1VUvl/goeKYi16aPz/ybrgmJsqYI54/ZkbfsO4juII7ldlGPkAIAQAgBACAEAIAQAgBACAEAICo+lHCjPQSFou6G0otvs32v/G57kBRcGrBLCx3G1ndo3/b3rjsyh03Sj9DsMO9XUxl9R6opKBABKdwRddU5jYbh5rZGOjBshsWecojaLvkIaAN51+471acMpc7ebwX5KvilyhTyeL/AAbrs1hvyalhh4xxtDut29x/iJXRnOEmgMp9Kk/TV1LT/QY0yOHMuPHuZ/5FRsy11USkvIkYlSsvjF+ZKbMEZ388ot46rn+G655eZ0PEU+SJO1NQ2Npc42A8+oKzssjXHmkVlcJWS5Y9ysYlibpdPZaNw59ZVJkZcrunZeRdY+LGrr3YwUUlAgZATtDsw4G/mpNcnGSfkaZxUouL8S6ehasJgngJ+aluOx+/uuCe8rsIS5oqXmcbOPLJx8jRlkYggBACAEAIAQAgBACAEAIAQAgPHC4sdxQGM7UYG/C6h0sbS6kldw/Nk8D8Dy0ULOw1kw/+l2JuFlvHn7n3PYMRieMzXgg9v3uuWsosrlyzWmdRXdCyPNB7R6+vaN1yseQ2cwxqKtz9Nw5D4rNR0YNjGqqmxi7j2DiVIox53S1FfMj35NdEdyfyLX6NNlXyyiuqWkNb8ww8eT7chw57109FEaYckTl775XTc5GrLcaQQGQ7dNIxlpO50Lcvg4e8FV/E1vGl8ifwxpZMfmL087mODmmxH3suWrslXJSj3R1E64zjyyFK2sfKQXnduA3BZ3Xzte5GNNEKlqI3Wo2ggEayXK08zoF7FbZ4yGC3GBaPQy09JWO4XYO+7iuvoWqo/BHHXvdsn72aktpqBACAEAIAQAgBACAom2PpDbTSGCmYJph7V75GHkbbz3i3NYznGC3J6RlCEpvUVtkDSekfEGi8tJG9vNmZv/s5R452PLtNfj8kieFkR7wf5/BL0fpYpjpPDNEewOHvB8lJjJS9l7I0ouL1JaLJhu2dDPYR1Mdz9FxyHweASvTwnGPBFwQR1G6A6QFc2l2qoYGOjqZGPzCxiAzkg8C0bu+yAxDEnMMzpKNj4YSfV6RwsOep4chqo1zpl6s+r8u7JFPpo+tB6Xn2QnFict8oDXnq4+BUOzh+Py8z2kTq+I5DfKtS/fxO6iqqLElmUcwNfeVhVj4PNpS2/iZ25Ody8zjpfD/kvvo32Vo6hraiSU1ErfajdoGO/SadXW4HcraMFBaitIqJTc3uT2zVQLblkYnqAEBmXphoXMdTVjBfoyY39hN2/wDsP3gtV1asrcH4o2U2OuxTXgR8UgcA5puCLg9q4ucHCTjLujtITU4qS7M6WJkCA5keGi53IlsNkRVT5zfhwC3JaNbexnVz5GFx4Dz4KRj1O2xRRoyLVVW5v9+RpPoiwsw0XSOFnVDi/wDdHqt8bE9hC61LXQ5BvfUu6AEAIAQAgBACAEBFbU4iaaknmb7TI3FvbuHmUBheEQ2ZnOrn3Jcd514nnxXO8Suc7XDwR0nDKVCnn8WXGhYy7Q8kM4kKqqUHNek7Fja5qDcO5NSYPSyDRwN+bgfJytIUUd656+ZWSuu/rhv5ERW7AQv9gN7rt92nkpC/iof6difx6keSxZ+3Xr4Ec3Y2rgN6aaVlt1n6eRHuW2ObkrpOvfwaNMsPHfWE9fFMUqMOxaVuSoqi2IcczWkjrygE95K3TztR3yafvaS+pqhg7lrn38E2xnBgNNCR+cefpO4njlB99lT5GffYnyvp7u317lvj4NFbXMuvv7/TsQ+1p/CxB2jAD2b9VP4N7En47IPGOk4rw0RcMIfKBGLNabk/fwU7MuVVL33fRELDplbctdl1ZdIqJuWzhqeK5Jzal0Ot106lcxCB9M8ywPdG5p1LCRoeIt7lf8OznPVc/kyh4jgqCdkPmjR9ltt5WvZT4gADIB0VQNGvuLgOt7LvBXJSmhIAQDPFsOZUwvhlF2SNIPVyI6wde5AYpK2XDZjTVIJZcmKTgWk7x1e4qn4jw/0v6tffxXmW/Ds/0f6dj6eD8iQGIt5H796591tPqdCpprYnJiX1R4r1QPOYZyzF2pKzS8jzYk9wAuTYDeVlCDk9RXUxnNRjzN9BfZfAX4nUNFiKWI3kd9a30R1nyF10mDiehjuXtP7e45rOzHfLlj7K+5ucUYaA1osGgAAcANAFOIB0gBACAEAIAQAgBAQG3sBfh9S1up6InwsT5BAYzhT7xN6hbwXL8Qjy5EvedTw+XNjxJqiq/ou7j9qr5R8iemPxYrXoy2dseRuJHYbLJSlHszFxi+6Fflsg/OO/iK2K+3+5mv0Nf9qGdRXN3ufftN141Ob67ZkuWHboV2F/ymtDh7EI07vtJ8lcSX8Ng8r9qX7/AB+Smi/4nN5v6Y/v9/AjMYqumkkf9Bgyt91+86qzwMf0NKT7vqytzsj01zfguiHuDtDImudoPaceq5+Cp89ytyHCPuS+n+S6wFGrGU5e9v6/4LVRzCVodGcwIJB3bt+/sVbOmcJuuS6osIXQnBTi+jITaNnqv62e5SeHvV0H7yPnLdE17jnApjV00lNLq6JofG47wB7OvV7iutOSNZ9H+JuqaCB7zd4bkcTxLDluesgA96AsSAEBlfpeqhNPTUbQLi8j3W1aHaAeAcbfqrTfcqq3N+Btoq9LYoLxKZLhVRAfwZ6RnLj4H4Kn/isTJX6q5ZFx6DLxn+m+aPkIHE3t9uFw8fiF7/La5exYvt/ky/mU4+3W/v8A4OqOukneI4Isz3ey2++wufctsOEJP1pfQ0y4w2vUj9S54J6M55nB9e8MYD80w3ce0jRvdc9isaceuleovn4lbdk2XP138vA1DDqCOCNsULAxjdzR99T1reaBygBACAEBy94AuSAOZ0QEbV7R0kXzlTC3te37UBFVHpEw5m+pB/VZI7+VpQDV3pQw4fnXn/Kk+LUAN9KGHf4rx/lSfBqAcRekHDZQW/KG2IsQ9j2g34eu0BAZJjMcdHM4U0rJ6d+rC1wJb+ieRHmoeXhxvW+z8ybiZssd67p+AgMXFr9G+3Pgq3+UT/uRYri8P7Wesx8DcH+IT+T2eMl9z3+cV/2v7DiLGZXi7Ipnjm0EjxARcHl4yX0PHxiPhF/UfUOEYjVfNQOa0/Tl9UD+L4AqTVwquPtvf2I9vFrJdILX3JHFvR46npZairqbujYS1jBdpduY0l1rguIGgCsK6a6/YikV1l9lntybK1TfgKJz9z5jYc7bvcCe9Vlv/kZqh/TD8llV+hhOfjP8EbUMyQtbxcQT9/BXD8yo1voS9QzLA4cmW8ly9UubKUv/AKOqthy4riv7Sw7ANvACdzWTHzI+K3ZS/wDMm32Uf9iLivWJD4/7kZtFIA05iBdhHioeBXKVicV2ZOzZxjVLmfdHGAsNNTy1U2hewMjB3kAWbp12HguuORRefRLi8YpHQvIY+F5uHG1xJ6zTr99EBoKA8cbanggMGOMNmqqitlNmOfkj0J04Wt+iB4lVPE1O3lor7938EWnDnCrmus7dvmWjDKsRuzFocCOXmLqiotVNm5LZfX1u6HqvRKVUtNM3gx3AltvG2llNsni3Lp0f0IUIZNT69V9SoYxs4M12gxSjVrm6A8jp7xqlGdfjSULOsf32YvwqciLlX0f77ovfow2gkq6ZzZzmlgfkcTvcLeqT17x3LpU01tHNtNPTLkvTwEAnUTtY0ue4NaN5cbAd5QFGxn0oU7HGOlY+pfuu3RnjvPcLdaAg58axiq9kspWHkBmt2m58LIBp/qg+U3qauWUnf6xP8xQDqDYqkbvYXdrj8EA9j2cpW7oI+8X96AXGD043Qx/wBADsHpz+Zj/hCAby7NUrt8DO4WQDCo2JpneyHM7D9qAjZtkJ4g75NUOAcCC3MRcHQg26kBFiplgayCpYW04cBI6Jozln0mg8z12KA23ZmspZYG/Iy3omgANbpl6nDeD2oCWJQGW+lfG2zmGiheHFz80uUg2tuBtx3nuWu6xV1ub8EbKq3ZNQXiyl7VAB8LNzAPiB7gqrg/rKdj7tlnxf1XCC7JETVzZ3NDAXZdd330VtNrle3oq4b5k0tnc8rnG0slr/AJtnrHssNPEqFTTXX/pQ2/N9P+X9CZdfZZ/qz0vJdf8AhfNliwltZ0PQ00fRMcLGSX2iCbmwtpr1LNYalOU7erl3XgYPMcYxhX0UfHx2ePgpaQ553mpn4N369nDv8FLhCMFqK0RZzlN7k9iT21FTVwCoZlY672xHcGt3lw57t6yMTzEMEnraqoNKzMIyxriDYXy2+CA3esq2RMdJI4NY0XJO4IDKtqNuKmoildTAQ0oBbnePXlzer6o4DVAUusgtDSwjfI7M794gDyPkqumzmtutfaK0vltlnbXy1U1LvJ7+ukW7F6plNkD7+tlGg3Ei+vUAqSGHZbJqPdLbLqeZXVFOXZvSF1Da8CaT9KBPTFtvWjBA7tR47la1avxnHxRU2boyVLwf/RR8B2kfh1XUZYjK2WxyA2I+lcaHmVc4VqeNGTfgU+ZU1kSikatsltVDiEZdGC17DZ8brZm8jpvaefuU0hi+0+0EVDAZZddbNaN7ieA95PABAZXMKnFH9JVSGOC/qxA2aBw04nrOvYgLNh2FRQACJgb12Fz3oB6gBACAEAIAQAgBACAbVtG2RpBGttD8DzCApLJJcPl+U0psB87HrkcONwOHu4IBaqxSuxIZpZuigJNo4yRcbiCBv/ePcqzL4lGh8iW5fYscThs71zt6j9yNrDHSEMgZmmcPadqRf4nkotPpcyLsulqteC6bJdvosSSrpjux+fXRGCjmqZcocZJOP1WDkTuHd5q1xowUf046j937/wDsq8iU3L9SW5fZfv3E0cJpaUWqpi93GNlwPAa+Nlv5Vs0czXTYpDjbWNPyOisPrltj5anxWqWRVF8rkt/E2xx7ZLai9fAYz4pJO0unqujaN8UYLXdh3fFabci1S5a62/fvobqqK2uayaXu8foMIYfYdHE4R9LGDI7eSXCwH9llTXdzc9kvkuxjdZTy8lUfm+//AEWfaWWVtXF0AvI6J7G9WYi7u6ylEUufodaBRP0GbppMzuLiLak8e1AQ+1VY7EKx9PcilpSA8D8488D1DXz5oCp7V4sZmOZAz8BG5rXPA0LtcrRyGiA8a0TV9OxurWtZbzPxCo6oyjhz33lL89C6slGWXDXaMSa28g6RstvzZuOxuh8lHxruTOfk3ok5VPPhb8UtieBVXSQsdxAyntGih51Por5L5/Ul4N3paIstGzL/AF3N5j3H+63cNl60o+Zq4hH1VIoWOvEFeyQ6NsQT2FzfiFNxa3dh2VLupPX2IWVNVZkLX2a6/cMD2oFLXOngjdI17C0xj1bk210B4gHdxKssWM6aVG59UVuVKF1zdS6P3C20NTWYlM2R8YjDRZjLmw4k23lx7OC12cSx4dObb93U2V8Ovn4a+J1/qZKW5p3yHuNh/F9gUS3idqW416XmyVVwypvUrOvkhXZyvkpagU0ri6KT5tx4Hha/A2tZWOLlRyK+dfMr8rGljz5GXpSSOCAEAIAQAgBACAEAzxCuEYIGriNB8SgK3I0OBB3EEHvGqAquFYlK1hghBLnOJaeQNhp3jeq7LxKpT9Na+iXbzLDFyrYw9DUurffyEYaOU1BhGsrjlLt9r6udflbipEFXdXFr2e+vgR5yspnJS9rtv4lkxCoFI1tJS/Ou1fJxF/pE8/cFtttjVDnl4GuqqVs+SPiNaqkZSw9I0CSUkDO/XV3HVUdWRPNv5JNqPl5l3bRDCp50ty8/IWlw11r1NeGggXaw29x+Ct4YdFfswX03+Sonl3z9qX+34GvyzD4PYjdUPHF+6/P1tPJSe3Qj9+ozrNoZah8bCGtjEjCGNHJwtqgJ3azEfk9QyTj0EjR2uIAKA1LYTB/klFFGSC4jO8g3GZ/rGx42va/GyAzLZynMfyujecszXvueJzDKHjnz70BDVZrKamdSFg6AuL3OazPmJtY3+jbKEAhsRXQwVTZJ3hjWg62J17lGya5T5Ul03tkjHsjDmbfhosU+PU7y49K2ziee43XOTwcnnclHx2dFHOxuRRcvAgNn8QjgfJGXjoybtdw5e63grLiGLZfCFkV63iit4fk10TnW36vgWXDdqKaKVrjKLbjYE6HuULFwsiFqbj0JuVm4863FS6lb2rxWCaVjo3Zg15J0IuCQePYrPDxranZvpvsVuZkVW+j1113JjCto6Bps8Pa3hlaAO+2qhx4da3u7cvn/AJJj4hUlqrp8i2Ue0FNlvTsDusWHjvKwnfXj9FXr7fczhTPIW3Pa+o2r8VfKLGzW8hx7TxUG7MstWuy8idTiQqe+7Khtf6ohkG9r/wC/wVjwSTU5R8NFdxqC5Yv3mgRTNcLgg35FdAUAogBACAEAIBN8zW73Ad6AaTYrGN13dn90AwqMWe7RvqjxPigI8lAR+NVoiiOvrOBDR28e5AOMMoG0lPd9ukyl8n6PENPMgLmc+bvyFXF78vI6TAiqKHZJa/Ins+7o4Zq6Ues/MWj9EaADtdp3LoqalXBQXgc9bY7JucvEicLBcHSuN3yEknv3Ki4nc5Wcngi/4XQo1c67v7CmITMawh+t/o8StGHXbKxOvp7yTmW0xrfpPp4jan2WqJWhzImsDgCCXcDqF0sYSj3e/scvOcZdo6+45/1WZHrU1MbBxa3U+J+xZmAlVVVKMkVNGSeljJldv0cNBfWx7kBIbc1Lo54nMNndG8XsDbMbG19xtx6ygNg2MdfD6M/8tB5RtCAynGKA1mJ1UkUhY2NwaJB9YANsNd2hugPcHxOueZGxQiqEJs57PV8DuJ38OCA4btVE++ekeS02dZrX27dAvNo9SYmceoDvpyO2JvwKbT8Q014HgxvD/wDA/wDiH2r3oeHQ2hoh7NMSf+k34rxtLuepN9hVm08Y+bo5D+40e4Fa5XVLvJfVGaptfaL+jPX7Ui34eke1h4mzh3gtCQvrk9Rkn8xOiyC3KLXyOH4NFM3p6CQMeOA9k/okfRPksra42R5Z9UeV2SrfNB6ZzQ442zmz2jkYbOB49YXN5PC7IT/TW0/sdFi8TrnD9R6aIzEa4VckccYcWNdmc63Dj5e9WfDcKWPuc+7K7iObG/UYdkaG2qpX7w0HrFj4hWhVizKaE+xIR2SfaUAp8iHCV/8AE0/BAcvpQN8zh3t+xAM6jox/vLu6x9yAhqiUkmz3OHM6eV0AggPUB4T4ICKq8baCGQgyyO0Abci/dv7k+I+A8oMBfG8TVZDpt7Y94j5Odwzcm8Laqm4hxDkXo631Zb8PwHN89i6IT2neSxkTfameG+evnZQuEVc1zn5L7sm8Wt5aVBeP4Pdt5RHDDANGki/6rLD3ldLLeuhzkdbWynR1LmXyEtB4LVPHhYk7Fto2wyJ179G2kxFxvqdSea2pKK0uxqbcnt9xZ9ZIRYyPIGgGZ1vC69PDvDsNlndlgifI7jlaTbtO4d6AsM+xNVTRtqJ2tY0SRDLmu71ngbhp5oC2U+ERVWJRRzszsFPI/Lc2Ja9gF7bxqdEBqMUYa0NaAGtAAA3ADQAdSAxzAKMwmqo5HWmY93rfWD22D280BAPp6qnY2CTphTNcXE0/0iQBc9wGhQD/ANHuP09IZumeW5yMtwSSBztxUS6mUrOZLprXz2SqbYxr0++/9h27Hqck2lG88+fYudngZO36rOhhnY3KlzI92eqWyVczmOuOijFx1E3V/wAOrnXRqa67ZQ8QsjZduD6aIzavEXwVuZhGsTAQdxF3rdk40MiPLM04+TOiXNEZnbB/CNn8RVauC1/3v7Fj/ObP7Ue0+N1M7ssYjBtu6v3jqlnD8THjz2b/AH8BDPysh8taX7+J7BQ1NKTUNLbjV7G7nDiCALW9ykU8SolNVx38WabuHXxg7Ja+CJjHKFlbA2phF5AL2+sB7THdY4f3Vi960Vqa2V/ZsVEkj20sXSGxe6O40aCBcXI3Fw8kS0tHre2Sk2LOiNqinliP6TT5ZgF6eHTMdgP07doKAWbicB/OM8UB1/pCH/EZ4hAcuxWEfnG+KASkx2AfTv2AoBs7aNm5jHuPZ/8ApXkpKPVvR7GLl7K2Jz4jUlpcIhE0by7/AO1vctH8VVzKCltvy6m/+Ft5XJx0vf0E8Bwiavk9dzsg3nh3cNOa15OT6N8kOsn9l5s2Y2N6Rc8+kV935I0WOkgoGZIGN6Vw1dvd2k7+5V+XmOuOt7kWGLhqyXNrUSJc4kkk6nUlULbk9svUlFaRCUjumxBn1YGFw7fuR4LpuEVctPN5s5ri9nNfy+S/JG7fT3qQ3gyNo73EuPwVoVYywjZmqqrdDA9zT9MjKz+J1ge5ASsuw0sU8cM72tL43Sep61g1wbbgL6oC5+jbZOlfHK+WISvjnfG0v1FmZberuvqUBpEELWNDWNDWjcGgADsAQFW9KH4j/nU/9ViAhtnvytH+yzf1I0BoyAxLbandJi72RksechEgJ9UCPXQIBqdpKiB745BFL0Vszg4MPdfeeoBAKs2whk9uncewNf8A3Xjkl3Z6k32QHHqE74CO2IJzLzHK/IW2cqYpKqZ0DcrOijFsuXUF1zZenmhPF6+OGtcZYzIDDGAA0Oscz+e5eNpd2epN9kdt2nZ9CklPZGB7gsHdWu8l9UZqm19ov6MZVle6aaKV8XydkN7uebF1x7I0F/7lQsy+u2qVdfrSfl10TMSiddqss9VLz6C1NjZmlEcETntJs524Ac+ztVdDg9nJuUuvgv8AJYT4vDn5UtrxY4wdppat1Ofm5hnj5AjUt8iO4K+pUlWlPv4lHa4uxuHbfQebPRCjxiJw0jqWvb2FwzZf42t8VsNZr7mgixFweBQEbU7PUsnt08R/cb8AgGL9h8PP+6xdwt7igMRq8PY2pqY8ukc0jGjXQNe5rfIBAAomfVCAZ1REcjSGiw1twWu6t2QcU9bNlNirmpNb14E9A8EAstY8lylkZwk4z3s62ucJR5odhg2N1XMI2k9G0jMe+3idwVpCMcKnnkvXl2X7+5UWzlm3eji/Uj3NQY2OhhDGAZ7bvieoLVbaseLbe5s3VVO+SS6QRBSSFxJJuTvKpZScntlxGKitIY4jPYZRvPuWUF4iTGmxrM01S/llb9/Bdfhx5aIr3HI5s+a+T95ZtgqNkuIVsj2Ndk6NrcwBsbbxfcdFJIppiAoe3dPKyqhqGwyyxiJ8buiYXuaS4EHKNbab0BJ+juikipnmVjozLPJIGO9oNdYDMOB0vZAWlAVL0ofiP+dT/wBViAhtnvytH+yzf1IkBoyAxTa+uEGNOkf7NmtceQLALoDmuwSRsrqimEUok1LJACO1p60BC1DqqOd0zaZ8ea2dgaXMNuWUaBR8nGhkR5Zm/HyZ0S5okgzaLT14JgeIyEjzAVLLg1u/VktFzHjFevWixzszVdLVTODXN/BxizhY6E8FcYVEqauST2ypzLo3W88V0EcdqJWVruhiMjjDGLAE21fqbLzLxI5MVGT1oYuVLHbaW9jF1RVukjZMTTiU2a7Jpflv3rTXwvGh4b+Jts4nkT8dfInoNk4r5pnPmcPrmw8B9qnQrhBagtEKc5Te5PZOQQtYMrGhrRwAsFmYkDtmwtZHUN9qCRp7nGx87eKAcbTQmSn6SP24ss0ZHVr7vcgLdspt3FVCNsrXQySaNvqx5F75H7r6bjYoCU2i2spaIfhpBnOojbq89duA6ygKNX+kirlv8lp2xM/xJtTbnbRo/wDJAUOKpdLNNI8h7nuLnOaNCSdSNNyAcoCPrnFsjToLgi5GmtxxQCDY5Ywct7Ea21C1WU12NOS6o2132VpqL0mTmzOJRRt6M+q4m5J0uVScTxr5T9Jra/Bd8MvojD0e9P8AJaC/Nre9+KpZNt7ZcJJdjyRwAudy8S2etkBXVVszzw+4Cl0VOclBeJoutVcHN+A+9H4vDK4/Sl9zW/auujHlSRx0pczbZbPRbrNiB/4zR5OWR4aCgBACAEBUvSh+I/51P/VYgIbZ78rR/ss39SJAaMgMX26wR9TX1RjIzRiGzT9LMw8eB0QFNo8VqKYlrHubYkFp1bcaEWPwQFhwraqqlOVscL3cs2Rx7LusUBKf6ZreNEe6QIDnBKiSSrmdLGYndFGMhN9ATY3HNAJ4hJO2uf8AJ2Mc4wR3zmwAzP10IQHYw2qnkjNUYmsidnDYwbkjdqUBN1NfFH7cjG/rOA+KAjJ9q6Vv5zN+q0nz3ICExra2OWJ8TY3kPba5IFuRt2oCwbLy9LSRX+qWH90lvuQFE+WT08vRMcfwMpLW2uMzSbG3HmgJrC6mBsTqudwlqZHn29bHmBz5IBvklrDmkJZFfQcXffnu5ICZp6drG5WNAH338ygGz6AZx9XeR8EA4qKZkjcr2gj3dnJAV+rw2Sn9aO74+I4jw96AQeGStvy47iO1APcEqHGMXJ0JA7FzXEa4wufL4o6bhtkp0Jy8GPnvJ3klQEiwGRo31dRHSxb3G7j9UDUuPUBc+CveF0aTtfyKHit+2ql8WT+wQ/2W44yPP8o+CtynLL6K/ncQ/wCs33OQGgoAQAgBAVH0on/YCeAmpyTy/Cs1KAhdmnh2LMykOtSy3sb2vJFa9uaA0hAZtW/lGt/7f+R6AcbI4BBWUMjJ2Zv9oqLOGjmnOdWnggKNtdsFPRHpI80sIN87R6zOtwG7tGiAa4VtnJG3LK3pRwdezu87nICX2axP5TVTSZcv4KNtr33E6+aAjdrsRkgqyYnZS6KMEgDm/mgK9NiU0ntSvPa4gIBKOke5zWtY4uebNAB9Y8hzKPoCSbszU3s6PIRvzEC3cCVBt4jj1Plb2ybVw++xbS6D2HZJ305AOwX96hT41H+mJNhwaX9Uie2Fd+Aez6krh42VzGXNFS8ymkuWTXkcRYvHQYhUSyRh+eEOjFrnOcotfgDZ1ysjwa7PbLuqXuqJWNY17i4MAs0XN9By6kBI1TRGSC5pA0uN3cgGMmIsG65QDc42zq/iCAVjxRp4eBBQDqKoa7ce5AQWO4PYGSIdb2j3j7EAhR1zsgywuLRpdoJF9ONt+o8VUXcMlZLm5+/uLinika4qPJ2949p46uX5mkld15HW7zYAd5XkOEL+qR7Li7/pgaF6Odk5aUTT1TQ2aQWa24Ja3ebkEi5NtAeCtoQUIqMeyKic5Tk5S7srOwP4kz9Z/vWRiWP0ZOtVYgz/AIjHeRQGhoAQAgBAJVNO2RpZI0Oa4WLXC4I6wUA0wnA6emv8nhZHm35W2J7SgJBAZtW/lGt/7f8AlegJz0Zfij/2mo/qFAWwi+9AUTaP0YU9Q8yQuMDj7QAuwnnl+iezRAVrDdnvkFZLBn6S8Mb81re094ta/wCj5oCLx6KF1cRPa3Qx5bkgXu5Qc+d8a06fmTsCFEptXfIKOCMYjGGMYGmFxs0C1/W18ljw22y2pys78z/CPeI1QrtUYduVflkpi/47h/8A1j8FNs9lkOv2kSWMfPydvwC4/L/15fvyOvxP9GIzUckMj9jtH1TeUvvuu0xpc1MH7kcXkrV0172cbQRxiupXTWEZBDid3q3Iv4reaR3je2UVujgJdwAYN/V1BARtBs1iNYbth6Nh+nL6o7gfWPcO9AWrDvRMzfVVD3ni2OzR4m5QE6z0a4aBboCesyy38noBhXeiijdrE6WE8LOzDwfc+aAquK+juug1hc2oaOAOV/g7f3HuQEIzF3QnJUsfGeTmkEdxQF89DMEgiqXFrmwvkaYgRa+hzEdVsgv1IDRkBzLuPYUBjmwrbUuX6skg8CEBObBuy4pWN+vFG4d1gfegNJQAgBACAEAIAQGbVv5Rrf8At/5XoCc9GX4o/wDaaj+oUBbUAIDO9ofyrJ+yw/1JkBH4bs7BXV87KhpcG00RaQ5zS0l8gJFjr33CAjJ9nWUGKshjc5zTTmQZrXGYvbbT9W/egPcfmyVlC7flkJt4LTkT5KpS8kbseHPbGPmyTxCYPkc5u5x49gXH3zU7HJeJ12PBwrUX4DcrSbiO2V/GawfpNPjddnhf+vD4HHZn/sT+I6xyhZNVUMcoux8pY4XIuDbS41CkkY07CtnaWm+YgjYeYF3d7jcnvKAlEAIAQAgBAJTUzH+2xrrbrgH3oBRrQBYaAID1ABQGTnZzEaWSWOnp2TRPldIyQyMaBn4FpcDcfBAWHY3ZSoiqXVdW9nSOj6NrI/ZDbg6nidP7oC7oAQAgBACAEAIDM8UlazEqsPcG5mwObmNrgNeCRfrQE96MdaNzhudPO5p5gvNiOpAW5ACAzvaH8qyfssP9SZAK7GflKp/Zof55EBH+kK8GJRVUjHmA0/RZ2tzWcHyGxA3aOCAgZ6GoxKaM0kb2CIOPSytyNvwtcEndyKxnCM4uMuzMoTcJKUe6FJcJxaLR9KJP0mlpv/C74BVk+EUP2dr7llDi967pM9iwbFp9G04hB+k8tFvEk+DSva+E0Re5bf79x5Zxa+S0un795xszQPp6qrhkcHvYYw5wvYkgu468VZxiorS7FbKTk9vuP8WNqqgP/MD4L08NcQAgBACAEAIAQAgBACAEAIAQAgBACAEAIAQDDE8Fp6m3yiCKXLuzsa63ZcIB5FEGgNaA1o0AAsB2AIDtACAzvaH8qyfssP8AUmQCuxn5Sqf2aH+eRAX5zQd4ugABAeoAQGSUxviOIn/itHgCPggDExeroB/zHwCA1tACAEAIAQAgBACAEAIAQAgBACAEAIAQAgBACAEAIAQGd7Q/lWX9lh/qSoBXYv8AKVT+zQ/zyIC/oAQAgBAY9iLn0NbV9NDK5s8pkjfG3MCHEkDt1t2jvQDnBKSoraymlFPJFDTvLy+UZc3UBvugNYQAgBACAEAIAQAgBACAEAIAQAgBACAEAIAQAgBACAEBnnpQgNNauid65ayF7CLtcA5zmnfcEFxQDr0YUhkjdXSOvJUDJlAs1rY3OAA5m9zdAXlACAEAIDwhAeoAQAgBACAEAIAQAgBACAEAIAQAgBACAEAIAQH/2Q==">
            <a:extLst>
              <a:ext uri="{FF2B5EF4-FFF2-40B4-BE49-F238E27FC236}">
                <a16:creationId xmlns:a16="http://schemas.microsoft.com/office/drawing/2014/main" id="{034308B9-CD8D-4CFD-AF1F-9AC3995574C4}"/>
              </a:ext>
            </a:extLst>
          </p:cNvPr>
          <p:cNvSpPr>
            <a:spLocks noChangeAspect="1" noChangeArrowheads="1"/>
          </p:cNvSpPr>
          <p:nvPr/>
        </p:nvSpPr>
        <p:spPr bwMode="auto">
          <a:xfrm>
            <a:off x="2654300"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TextBox 80">
            <a:extLst>
              <a:ext uri="{FF2B5EF4-FFF2-40B4-BE49-F238E27FC236}">
                <a16:creationId xmlns:a16="http://schemas.microsoft.com/office/drawing/2014/main" id="{D1796E98-FE0B-456A-91B8-62E4F80DAA4F}"/>
              </a:ext>
            </a:extLst>
          </p:cNvPr>
          <p:cNvSpPr txBox="1"/>
          <p:nvPr/>
        </p:nvSpPr>
        <p:spPr>
          <a:xfrm>
            <a:off x="753263" y="268614"/>
            <a:ext cx="4925773" cy="461665"/>
          </a:xfrm>
          <a:prstGeom prst="rect">
            <a:avLst/>
          </a:prstGeom>
          <a:noFill/>
        </p:spPr>
        <p:txBody>
          <a:bodyPr wrap="square" lIns="91440" tIns="45720" rIns="91440" bIns="45720" rtlCol="0" anchor="t">
            <a:spAutoFit/>
          </a:bodyPr>
          <a:lstStyle/>
          <a:p>
            <a:pPr algn="ctr"/>
            <a:r>
              <a:rPr lang="en-US" sz="2400" b="1" dirty="0">
                <a:solidFill>
                  <a:srgbClr val="002060"/>
                </a:solidFill>
              </a:rPr>
              <a:t>Department of Agriculture Site Visits</a:t>
            </a:r>
          </a:p>
        </p:txBody>
      </p:sp>
      <p:sp>
        <p:nvSpPr>
          <p:cNvPr id="111" name="TextBox 110">
            <a:extLst>
              <a:ext uri="{FF2B5EF4-FFF2-40B4-BE49-F238E27FC236}">
                <a16:creationId xmlns:a16="http://schemas.microsoft.com/office/drawing/2014/main" id="{CFEF8BEB-2351-4723-8F0E-249D86054B05}"/>
              </a:ext>
            </a:extLst>
          </p:cNvPr>
          <p:cNvSpPr txBox="1"/>
          <p:nvPr/>
        </p:nvSpPr>
        <p:spPr>
          <a:xfrm>
            <a:off x="354562" y="814064"/>
            <a:ext cx="5741438" cy="4401205"/>
          </a:xfrm>
          <a:prstGeom prst="rect">
            <a:avLst/>
          </a:prstGeom>
          <a:noFill/>
        </p:spPr>
        <p:txBody>
          <a:bodyPr wrap="square" lIns="91440" tIns="45720" rIns="91440" bIns="45720" rtlCol="0" anchor="t">
            <a:spAutoFit/>
          </a:bodyPr>
          <a:lstStyle/>
          <a:p>
            <a:r>
              <a:rPr lang="en-US" sz="2000" dirty="0">
                <a:solidFill>
                  <a:srgbClr val="002060"/>
                </a:solidFill>
              </a:rPr>
              <a:t>SCDA conducts reviews to ensure agencies are compliant with federal and state regulations.  The reviewer will review paperwork, storage area, and may discuss some requirements and recommendations for program operation.  Following the review, agency managers should expect to receive a Review Letter detailing any findings, instructions for corrective actions, additional requests, and/or recommendations for more efficient operation.  </a:t>
            </a:r>
            <a:endParaRPr lang="en-US" sz="2000" dirty="0">
              <a:solidFill>
                <a:srgbClr val="002060"/>
              </a:solidFill>
              <a:cs typeface="Calibri"/>
            </a:endParaRPr>
          </a:p>
          <a:p>
            <a:r>
              <a:rPr lang="en-US" sz="2000" dirty="0">
                <a:solidFill>
                  <a:srgbClr val="002060"/>
                </a:solidFill>
              </a:rPr>
              <a:t>A response to corrective actions are due within 30 days of receiving the Review Letter.  Failure to respond may result in suspension from the program.    Unless otherwise noted, all corrective actions must be addressed.</a:t>
            </a:r>
            <a:endParaRPr lang="en-US" sz="2000" dirty="0">
              <a:solidFill>
                <a:srgbClr val="002060"/>
              </a:solidFill>
              <a:cs typeface="Calibri"/>
            </a:endParaRPr>
          </a:p>
        </p:txBody>
      </p:sp>
      <p:pic>
        <p:nvPicPr>
          <p:cNvPr id="119" name="Picture 118" descr="Shape, square&#10;&#10;Description automatically generated">
            <a:extLst>
              <a:ext uri="{FF2B5EF4-FFF2-40B4-BE49-F238E27FC236}">
                <a16:creationId xmlns:a16="http://schemas.microsoft.com/office/drawing/2014/main" id="{B0215DC8-2B23-428F-88B0-A9B3B7027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8123" y="134928"/>
            <a:ext cx="7090263" cy="6669602"/>
          </a:xfrm>
          <a:prstGeom prst="rect">
            <a:avLst/>
          </a:prstGeom>
        </p:spPr>
      </p:pic>
      <p:sp>
        <p:nvSpPr>
          <p:cNvPr id="121" name="TextBox 120">
            <a:extLst>
              <a:ext uri="{FF2B5EF4-FFF2-40B4-BE49-F238E27FC236}">
                <a16:creationId xmlns:a16="http://schemas.microsoft.com/office/drawing/2014/main" id="{6A01A837-D167-4BD7-9CBD-325015543FE1}"/>
              </a:ext>
            </a:extLst>
          </p:cNvPr>
          <p:cNvSpPr txBox="1"/>
          <p:nvPr/>
        </p:nvSpPr>
        <p:spPr>
          <a:xfrm>
            <a:off x="6900083" y="1434235"/>
            <a:ext cx="4937355" cy="4247317"/>
          </a:xfrm>
          <a:prstGeom prst="rect">
            <a:avLst/>
          </a:prstGeom>
          <a:noFill/>
        </p:spPr>
        <p:txBody>
          <a:bodyPr wrap="square" rtlCol="0">
            <a:spAutoFit/>
          </a:bodyPr>
          <a:lstStyle/>
          <a:p>
            <a:pPr marL="285750" indent="-285750">
              <a:buFont typeface="Wingdings" panose="05000000000000000000" pitchFamily="2" charset="2"/>
              <a:buChar char="q"/>
            </a:pPr>
            <a:r>
              <a:rPr lang="en-US" dirty="0"/>
              <a:t>Current Agreement with Food Bank </a:t>
            </a:r>
          </a:p>
          <a:p>
            <a:pPr marL="285750" indent="-285750">
              <a:buFont typeface="Wingdings" panose="05000000000000000000" pitchFamily="2" charset="2"/>
              <a:buChar char="q"/>
            </a:pPr>
            <a:r>
              <a:rPr lang="en-US" dirty="0"/>
              <a:t>501(c)(3) or Letter of Good Standing</a:t>
            </a:r>
          </a:p>
          <a:p>
            <a:pPr marL="285750" indent="-285750">
              <a:buFont typeface="Wingdings" panose="05000000000000000000" pitchFamily="2" charset="2"/>
              <a:buChar char="q"/>
            </a:pPr>
            <a:r>
              <a:rPr lang="en-US" dirty="0"/>
              <a:t>Civil Rights Training Log &amp; Complaint Procedures</a:t>
            </a:r>
          </a:p>
          <a:p>
            <a:pPr marL="285750" indent="-285750">
              <a:buFont typeface="Wingdings" panose="05000000000000000000" pitchFamily="2" charset="2"/>
              <a:buChar char="q"/>
            </a:pPr>
            <a:r>
              <a:rPr lang="en-US" dirty="0"/>
              <a:t>Racial/Ethnic Data Form- Link2Feed Data</a:t>
            </a:r>
          </a:p>
          <a:p>
            <a:pPr marL="285750" indent="-285750">
              <a:buFont typeface="Wingdings" panose="05000000000000000000" pitchFamily="2" charset="2"/>
              <a:buChar char="q"/>
            </a:pPr>
            <a:r>
              <a:rPr lang="en-US" dirty="0"/>
              <a:t>Posters (Income Guidelines, And Justice For </a:t>
            </a:r>
          </a:p>
          <a:p>
            <a:r>
              <a:rPr lang="en-US" dirty="0"/>
              <a:t>	All)</a:t>
            </a:r>
          </a:p>
          <a:p>
            <a:pPr marL="285750" indent="-285750">
              <a:buFont typeface="Wingdings" panose="05000000000000000000" pitchFamily="2" charset="2"/>
              <a:buChar char="q"/>
            </a:pPr>
            <a:r>
              <a:rPr lang="en-US" dirty="0"/>
              <a:t>Pest Control &amp; Temperature Logs</a:t>
            </a:r>
          </a:p>
          <a:p>
            <a:pPr marL="285750" indent="-285750">
              <a:buFont typeface="Wingdings" panose="05000000000000000000" pitchFamily="2" charset="2"/>
              <a:buChar char="q"/>
            </a:pPr>
            <a:r>
              <a:rPr lang="en-US" dirty="0"/>
              <a:t>Monthly Reports &amp; Invoices</a:t>
            </a:r>
          </a:p>
          <a:p>
            <a:pPr marL="285750" indent="-285750">
              <a:buFont typeface="Wingdings" panose="05000000000000000000" pitchFamily="2" charset="2"/>
              <a:buChar char="q"/>
            </a:pPr>
            <a:r>
              <a:rPr lang="en-US" dirty="0"/>
              <a:t>Participant Files-Link2Feed and Paper</a:t>
            </a:r>
          </a:p>
          <a:p>
            <a:pPr marL="285750" indent="-285750">
              <a:buFont typeface="Wingdings" panose="05000000000000000000" pitchFamily="2" charset="2"/>
              <a:buChar char="q"/>
            </a:pPr>
            <a:r>
              <a:rPr lang="en-US" dirty="0"/>
              <a:t>Recertification</a:t>
            </a:r>
          </a:p>
          <a:p>
            <a:pPr marL="285750" indent="-285750">
              <a:buFont typeface="Wingdings" panose="05000000000000000000" pitchFamily="2" charset="2"/>
              <a:buChar char="q"/>
            </a:pPr>
            <a:r>
              <a:rPr lang="en-US" dirty="0"/>
              <a:t>Waiting List</a:t>
            </a:r>
          </a:p>
          <a:p>
            <a:pPr marL="285750" indent="-285750">
              <a:buFont typeface="Wingdings" panose="05000000000000000000" pitchFamily="2" charset="2"/>
              <a:buChar char="q"/>
            </a:pPr>
            <a:r>
              <a:rPr lang="en-US" dirty="0"/>
              <a:t>Pickup &amp; Recertification Procedures</a:t>
            </a:r>
          </a:p>
          <a:p>
            <a:pPr marL="285750" indent="-285750">
              <a:buFont typeface="Wingdings" panose="05000000000000000000" pitchFamily="2" charset="2"/>
              <a:buChar char="q"/>
            </a:pPr>
            <a:r>
              <a:rPr lang="en-US" dirty="0"/>
              <a:t>Storage &amp; File Organization</a:t>
            </a:r>
          </a:p>
          <a:p>
            <a:pPr marL="285750" indent="-285750">
              <a:buFont typeface="Wingdings" panose="05000000000000000000" pitchFamily="2" charset="2"/>
              <a:buChar char="q"/>
            </a:pPr>
            <a:r>
              <a:rPr lang="en-US" dirty="0"/>
              <a:t>Public Notification</a:t>
            </a:r>
          </a:p>
        </p:txBody>
      </p:sp>
      <p:pic>
        <p:nvPicPr>
          <p:cNvPr id="123" name="Picture 122">
            <a:extLst>
              <a:ext uri="{FF2B5EF4-FFF2-40B4-BE49-F238E27FC236}">
                <a16:creationId xmlns:a16="http://schemas.microsoft.com/office/drawing/2014/main" id="{9F24DDBB-4591-4908-A221-2EB453CA4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765" y="1736151"/>
            <a:ext cx="258589" cy="244954"/>
          </a:xfrm>
          <a:prstGeom prst="rect">
            <a:avLst/>
          </a:prstGeom>
        </p:spPr>
      </p:pic>
      <p:pic>
        <p:nvPicPr>
          <p:cNvPr id="125" name="Picture 124">
            <a:extLst>
              <a:ext uri="{FF2B5EF4-FFF2-40B4-BE49-F238E27FC236}">
                <a16:creationId xmlns:a16="http://schemas.microsoft.com/office/drawing/2014/main" id="{F6F1C66F-0CCF-44A1-B2D3-39E499276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613" y="2005342"/>
            <a:ext cx="258589" cy="244954"/>
          </a:xfrm>
          <a:prstGeom prst="rect">
            <a:avLst/>
          </a:prstGeom>
        </p:spPr>
      </p:pic>
      <p:pic>
        <p:nvPicPr>
          <p:cNvPr id="127" name="Picture 126">
            <a:extLst>
              <a:ext uri="{FF2B5EF4-FFF2-40B4-BE49-F238E27FC236}">
                <a16:creationId xmlns:a16="http://schemas.microsoft.com/office/drawing/2014/main" id="{E9685D69-60B8-4075-ACA3-C05B0EE8C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915" y="2557985"/>
            <a:ext cx="258589" cy="244954"/>
          </a:xfrm>
          <a:prstGeom prst="rect">
            <a:avLst/>
          </a:prstGeom>
        </p:spPr>
      </p:pic>
      <p:pic>
        <p:nvPicPr>
          <p:cNvPr id="129" name="Picture 128">
            <a:extLst>
              <a:ext uri="{FF2B5EF4-FFF2-40B4-BE49-F238E27FC236}">
                <a16:creationId xmlns:a16="http://schemas.microsoft.com/office/drawing/2014/main" id="{A5FD3FDF-E419-4DAF-A093-0D67DDB038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950" y="2821719"/>
            <a:ext cx="258589" cy="244954"/>
          </a:xfrm>
          <a:prstGeom prst="rect">
            <a:avLst/>
          </a:prstGeom>
        </p:spPr>
      </p:pic>
      <p:pic>
        <p:nvPicPr>
          <p:cNvPr id="131" name="Picture 130">
            <a:extLst>
              <a:ext uri="{FF2B5EF4-FFF2-40B4-BE49-F238E27FC236}">
                <a16:creationId xmlns:a16="http://schemas.microsoft.com/office/drawing/2014/main" id="{8D075D41-485D-469B-979B-6B170B5A0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949" y="3347252"/>
            <a:ext cx="258589" cy="244954"/>
          </a:xfrm>
          <a:prstGeom prst="rect">
            <a:avLst/>
          </a:prstGeom>
        </p:spPr>
      </p:pic>
      <p:pic>
        <p:nvPicPr>
          <p:cNvPr id="133" name="Picture 132">
            <a:extLst>
              <a:ext uri="{FF2B5EF4-FFF2-40B4-BE49-F238E27FC236}">
                <a16:creationId xmlns:a16="http://schemas.microsoft.com/office/drawing/2014/main" id="{4B0EA819-21DD-417C-83F6-33B344FC1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915" y="3619438"/>
            <a:ext cx="258589" cy="244954"/>
          </a:xfrm>
          <a:prstGeom prst="rect">
            <a:avLst/>
          </a:prstGeom>
        </p:spPr>
      </p:pic>
      <p:pic>
        <p:nvPicPr>
          <p:cNvPr id="135" name="Picture 134">
            <a:extLst>
              <a:ext uri="{FF2B5EF4-FFF2-40B4-BE49-F238E27FC236}">
                <a16:creationId xmlns:a16="http://schemas.microsoft.com/office/drawing/2014/main" id="{9BD46CD2-51B9-4DA3-9B88-3984BA1BE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917" y="4446587"/>
            <a:ext cx="258589" cy="244954"/>
          </a:xfrm>
          <a:prstGeom prst="rect">
            <a:avLst/>
          </a:prstGeom>
        </p:spPr>
      </p:pic>
      <p:pic>
        <p:nvPicPr>
          <p:cNvPr id="137" name="Picture 136">
            <a:extLst>
              <a:ext uri="{FF2B5EF4-FFF2-40B4-BE49-F238E27FC236}">
                <a16:creationId xmlns:a16="http://schemas.microsoft.com/office/drawing/2014/main" id="{17F05EC8-CE80-42E5-A92F-D83FFC331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917" y="4196388"/>
            <a:ext cx="258589" cy="244954"/>
          </a:xfrm>
          <a:prstGeom prst="rect">
            <a:avLst/>
          </a:prstGeom>
        </p:spPr>
      </p:pic>
      <p:pic>
        <p:nvPicPr>
          <p:cNvPr id="139" name="Picture 138">
            <a:extLst>
              <a:ext uri="{FF2B5EF4-FFF2-40B4-BE49-F238E27FC236}">
                <a16:creationId xmlns:a16="http://schemas.microsoft.com/office/drawing/2014/main" id="{69D25C6C-B3AC-400D-888D-1F9C560FEF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949" y="3889928"/>
            <a:ext cx="258589" cy="244954"/>
          </a:xfrm>
          <a:prstGeom prst="rect">
            <a:avLst/>
          </a:prstGeom>
        </p:spPr>
      </p:pic>
      <p:pic>
        <p:nvPicPr>
          <p:cNvPr id="141" name="Picture 140">
            <a:extLst>
              <a:ext uri="{FF2B5EF4-FFF2-40B4-BE49-F238E27FC236}">
                <a16:creationId xmlns:a16="http://schemas.microsoft.com/office/drawing/2014/main" id="{16A3AEB1-A47F-4475-B54E-5FE6864AF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917" y="4727424"/>
            <a:ext cx="258589" cy="244954"/>
          </a:xfrm>
          <a:prstGeom prst="rect">
            <a:avLst/>
          </a:prstGeom>
        </p:spPr>
      </p:pic>
      <p:pic>
        <p:nvPicPr>
          <p:cNvPr id="143" name="Picture 142">
            <a:extLst>
              <a:ext uri="{FF2B5EF4-FFF2-40B4-BE49-F238E27FC236}">
                <a16:creationId xmlns:a16="http://schemas.microsoft.com/office/drawing/2014/main" id="{37395EDB-B29A-4496-BECF-A2561F8C0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949" y="1440886"/>
            <a:ext cx="258589" cy="244954"/>
          </a:xfrm>
          <a:prstGeom prst="rect">
            <a:avLst/>
          </a:prstGeom>
        </p:spPr>
      </p:pic>
      <p:pic>
        <p:nvPicPr>
          <p:cNvPr id="145" name="Picture 144">
            <a:extLst>
              <a:ext uri="{FF2B5EF4-FFF2-40B4-BE49-F238E27FC236}">
                <a16:creationId xmlns:a16="http://schemas.microsoft.com/office/drawing/2014/main" id="{1B410861-45AA-468D-B1DE-FE6656083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880" y="5010009"/>
            <a:ext cx="258589" cy="244954"/>
          </a:xfrm>
          <a:prstGeom prst="rect">
            <a:avLst/>
          </a:prstGeom>
        </p:spPr>
      </p:pic>
      <p:pic>
        <p:nvPicPr>
          <p:cNvPr id="147" name="Picture 146">
            <a:extLst>
              <a:ext uri="{FF2B5EF4-FFF2-40B4-BE49-F238E27FC236}">
                <a16:creationId xmlns:a16="http://schemas.microsoft.com/office/drawing/2014/main" id="{635ADBC2-2160-4F52-A9B3-6098579CE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917" y="5289757"/>
            <a:ext cx="258589" cy="244954"/>
          </a:xfrm>
          <a:prstGeom prst="rect">
            <a:avLst/>
          </a:prstGeom>
        </p:spPr>
      </p:pic>
      <p:sp>
        <p:nvSpPr>
          <p:cNvPr id="149" name="Rectangle 148">
            <a:extLst>
              <a:ext uri="{FF2B5EF4-FFF2-40B4-BE49-F238E27FC236}">
                <a16:creationId xmlns:a16="http://schemas.microsoft.com/office/drawing/2014/main" id="{7224FD02-506E-46F7-A09B-2172E1C1061C}"/>
              </a:ext>
            </a:extLst>
          </p:cNvPr>
          <p:cNvSpPr/>
          <p:nvPr/>
        </p:nvSpPr>
        <p:spPr>
          <a:xfrm>
            <a:off x="7759683" y="510905"/>
            <a:ext cx="2562194" cy="738664"/>
          </a:xfrm>
          <a:prstGeom prst="rect">
            <a:avLst/>
          </a:prstGeom>
          <a:noFill/>
          <a:ln>
            <a:noFill/>
          </a:ln>
        </p:spPr>
        <p:txBody>
          <a:bodyPr wrap="square" lIns="91440" tIns="45720" rIns="91440" bIns="45720">
            <a:spAutoFit/>
          </a:bodyPr>
          <a:lstStyle/>
          <a:p>
            <a:pPr algn="ctr"/>
            <a:r>
              <a:rPr lang="en-US" sz="4200" b="1" dirty="0">
                <a:ln w="6600">
                  <a:solidFill>
                    <a:schemeClr val="tx1"/>
                  </a:solidFill>
                  <a:prstDash val="solid"/>
                </a:ln>
                <a:solidFill>
                  <a:srgbClr val="FFFFFF"/>
                </a:solidFill>
                <a:effectLst>
                  <a:outerShdw dist="38100" dir="2700000" algn="tl" rotWithShape="0">
                    <a:schemeClr val="bg1">
                      <a:lumMod val="85000"/>
                    </a:schemeClr>
                  </a:outerShdw>
                </a:effectLst>
              </a:rPr>
              <a:t>CHECKLIST</a:t>
            </a:r>
          </a:p>
        </p:txBody>
      </p:sp>
      <p:sp>
        <p:nvSpPr>
          <p:cNvPr id="2" name="TextBox 1">
            <a:extLst>
              <a:ext uri="{FF2B5EF4-FFF2-40B4-BE49-F238E27FC236}">
                <a16:creationId xmlns:a16="http://schemas.microsoft.com/office/drawing/2014/main" id="{766FF986-2895-6816-0D82-85700DAC6A5F}"/>
              </a:ext>
            </a:extLst>
          </p:cNvPr>
          <p:cNvSpPr txBox="1"/>
          <p:nvPr/>
        </p:nvSpPr>
        <p:spPr>
          <a:xfrm>
            <a:off x="354562" y="5481390"/>
            <a:ext cx="5435186" cy="1107996"/>
          </a:xfrm>
          <a:prstGeom prst="rect">
            <a:avLst/>
          </a:prstGeom>
          <a:noFill/>
          <a:ln w="22225">
            <a:solidFill>
              <a:schemeClr val="tx2"/>
            </a:solidFill>
          </a:ln>
        </p:spPr>
        <p:txBody>
          <a:bodyPr wrap="square" lIns="91440" tIns="45720" rIns="91440" bIns="45720" rtlCol="0" anchor="t">
            <a:spAutoFit/>
          </a:bodyPr>
          <a:lstStyle/>
          <a:p>
            <a:r>
              <a:rPr lang="en-US" sz="2200" dirty="0">
                <a:solidFill>
                  <a:srgbClr val="002060"/>
                </a:solidFill>
              </a:rPr>
              <a:t>Unlike LCFB’s site visits, these visits are pop-in visits during your scheduled distribution times, so </a:t>
            </a:r>
            <a:r>
              <a:rPr lang="en-US" sz="2200" u="sng" dirty="0">
                <a:solidFill>
                  <a:srgbClr val="002060"/>
                </a:solidFill>
              </a:rPr>
              <a:t>BE PREPARED! </a:t>
            </a:r>
            <a:endParaRPr lang="en-US" sz="2200" u="sng" dirty="0">
              <a:solidFill>
                <a:srgbClr val="002060"/>
              </a:solidFill>
              <a:cs typeface="Calibri"/>
            </a:endParaRPr>
          </a:p>
        </p:txBody>
      </p:sp>
      <p:sp>
        <p:nvSpPr>
          <p:cNvPr id="13" name="TextBox 12">
            <a:extLst>
              <a:ext uri="{FF2B5EF4-FFF2-40B4-BE49-F238E27FC236}">
                <a16:creationId xmlns:a16="http://schemas.microsoft.com/office/drawing/2014/main" id="{469162BC-0721-75F5-2D7D-E25A8AEB28BF}"/>
              </a:ext>
            </a:extLst>
          </p:cNvPr>
          <p:cNvSpPr txBox="1"/>
          <p:nvPr/>
        </p:nvSpPr>
        <p:spPr>
          <a:xfrm>
            <a:off x="5493913" y="32181"/>
            <a:ext cx="2160568" cy="923330"/>
          </a:xfrm>
          <a:prstGeom prst="rect">
            <a:avLst/>
          </a:prstGeom>
          <a:noFill/>
        </p:spPr>
        <p:txBody>
          <a:bodyPr wrap="square">
            <a:spAutoFit/>
          </a:bodyPr>
          <a:lstStyle/>
          <a:p>
            <a:pPr algn="ctr"/>
            <a:r>
              <a:rPr lang="en-US" sz="1800" dirty="0">
                <a:solidFill>
                  <a:srgbClr val="002060"/>
                </a:solidFill>
                <a:cs typeface="Calibri"/>
              </a:rPr>
              <a:t>What will Chris Doyle look for at these visits?</a:t>
            </a:r>
          </a:p>
        </p:txBody>
      </p:sp>
      <p:cxnSp>
        <p:nvCxnSpPr>
          <p:cNvPr id="15" name="Straight Arrow Connector 14">
            <a:extLst>
              <a:ext uri="{FF2B5EF4-FFF2-40B4-BE49-F238E27FC236}">
                <a16:creationId xmlns:a16="http://schemas.microsoft.com/office/drawing/2014/main" id="{3D3A18D7-465B-2D34-EEFC-2140FB313F14}"/>
              </a:ext>
            </a:extLst>
          </p:cNvPr>
          <p:cNvCxnSpPr/>
          <p:nvPr/>
        </p:nvCxnSpPr>
        <p:spPr>
          <a:xfrm>
            <a:off x="7037996" y="640388"/>
            <a:ext cx="471302" cy="259977"/>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27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75903"/>
            <a:ext cx="12192000" cy="2877521"/>
          </a:xfrm>
          <a:prstGeom prst="rect">
            <a:avLst/>
          </a:prstGeom>
          <a:solidFill>
            <a:srgbClr val="F68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p:cNvSpPr txBox="1"/>
          <p:nvPr/>
        </p:nvSpPr>
        <p:spPr>
          <a:xfrm>
            <a:off x="0" y="2366111"/>
            <a:ext cx="12192000" cy="1446550"/>
          </a:xfrm>
          <a:prstGeom prst="rect">
            <a:avLst/>
          </a:prstGeom>
          <a:noFill/>
        </p:spPr>
        <p:txBody>
          <a:bodyPr wrap="square" lIns="91440" tIns="45720" rIns="91440" bIns="45720" rtlCol="0" anchor="t">
            <a:spAutoFit/>
          </a:bodyPr>
          <a:lstStyle/>
          <a:p>
            <a:pPr algn="ctr"/>
            <a:r>
              <a:rPr lang="en-US" sz="8800" b="1" dirty="0"/>
              <a:t>WE APPRECIATE YOU!</a:t>
            </a:r>
            <a:endParaRPr lang="en-US" sz="8800" b="1" dirty="0">
              <a:cs typeface="Calibri"/>
            </a:endParaRPr>
          </a:p>
        </p:txBody>
      </p:sp>
      <p:sp>
        <p:nvSpPr>
          <p:cNvPr id="3" name="TextBox 2">
            <a:extLst>
              <a:ext uri="{FF2B5EF4-FFF2-40B4-BE49-F238E27FC236}">
                <a16:creationId xmlns:a16="http://schemas.microsoft.com/office/drawing/2014/main" id="{F3588365-59CC-1C10-961A-38C22C249D64}"/>
              </a:ext>
            </a:extLst>
          </p:cNvPr>
          <p:cNvSpPr txBox="1"/>
          <p:nvPr/>
        </p:nvSpPr>
        <p:spPr>
          <a:xfrm rot="19048485">
            <a:off x="1240991" y="4446832"/>
            <a:ext cx="2849062" cy="830997"/>
          </a:xfrm>
          <a:prstGeom prst="rect">
            <a:avLst/>
          </a:prstGeom>
          <a:noFill/>
        </p:spPr>
        <p:txBody>
          <a:bodyPr wrap="square" lIns="91440" tIns="45720" rIns="91440" bIns="45720" rtlCol="0" anchor="t">
            <a:spAutoFit/>
          </a:bodyPr>
          <a:lstStyle/>
          <a:p>
            <a:pPr algn="ctr"/>
            <a:r>
              <a:rPr lang="en-US" sz="4800" b="1" dirty="0"/>
              <a:t>Your Time</a:t>
            </a:r>
            <a:endParaRPr lang="en-US" sz="4800" b="1" dirty="0">
              <a:cs typeface="Calibri"/>
            </a:endParaRPr>
          </a:p>
        </p:txBody>
      </p:sp>
      <p:sp>
        <p:nvSpPr>
          <p:cNvPr id="6" name="TextBox 5">
            <a:extLst>
              <a:ext uri="{FF2B5EF4-FFF2-40B4-BE49-F238E27FC236}">
                <a16:creationId xmlns:a16="http://schemas.microsoft.com/office/drawing/2014/main" id="{209B096E-AB84-B18E-EFC6-78AFE846E1B3}"/>
              </a:ext>
            </a:extLst>
          </p:cNvPr>
          <p:cNvSpPr txBox="1"/>
          <p:nvPr/>
        </p:nvSpPr>
        <p:spPr>
          <a:xfrm rot="19041948">
            <a:off x="6000525" y="913101"/>
            <a:ext cx="3960240" cy="830997"/>
          </a:xfrm>
          <a:prstGeom prst="rect">
            <a:avLst/>
          </a:prstGeom>
          <a:noFill/>
        </p:spPr>
        <p:txBody>
          <a:bodyPr wrap="square" lIns="91440" tIns="45720" rIns="91440" bIns="45720" rtlCol="0" anchor="t">
            <a:spAutoFit/>
          </a:bodyPr>
          <a:lstStyle/>
          <a:p>
            <a:pPr algn="ctr"/>
            <a:r>
              <a:rPr lang="en-US" sz="4800" b="1" dirty="0"/>
              <a:t>Your Passion</a:t>
            </a:r>
            <a:endParaRPr lang="en-US" sz="4800" b="1" dirty="0">
              <a:cs typeface="Calibri"/>
            </a:endParaRPr>
          </a:p>
        </p:txBody>
      </p:sp>
      <p:sp>
        <p:nvSpPr>
          <p:cNvPr id="7" name="TextBox 6">
            <a:extLst>
              <a:ext uri="{FF2B5EF4-FFF2-40B4-BE49-F238E27FC236}">
                <a16:creationId xmlns:a16="http://schemas.microsoft.com/office/drawing/2014/main" id="{EB2ECB88-4539-3276-2929-DE9345A09B6F}"/>
              </a:ext>
            </a:extLst>
          </p:cNvPr>
          <p:cNvSpPr txBox="1"/>
          <p:nvPr/>
        </p:nvSpPr>
        <p:spPr>
          <a:xfrm rot="19267452">
            <a:off x="8352297" y="4446832"/>
            <a:ext cx="3936776" cy="830997"/>
          </a:xfrm>
          <a:prstGeom prst="rect">
            <a:avLst/>
          </a:prstGeom>
          <a:noFill/>
        </p:spPr>
        <p:txBody>
          <a:bodyPr wrap="square" lIns="91440" tIns="45720" rIns="91440" bIns="45720" rtlCol="0" anchor="t">
            <a:spAutoFit/>
          </a:bodyPr>
          <a:lstStyle/>
          <a:p>
            <a:pPr algn="ctr"/>
            <a:r>
              <a:rPr lang="en-US" sz="4800" b="1" dirty="0"/>
              <a:t>Your Energy</a:t>
            </a:r>
            <a:endParaRPr lang="en-US" sz="4800" b="1" dirty="0">
              <a:cs typeface="Calibri"/>
            </a:endParaRPr>
          </a:p>
        </p:txBody>
      </p:sp>
      <p:sp>
        <p:nvSpPr>
          <p:cNvPr id="8" name="TextBox 7">
            <a:extLst>
              <a:ext uri="{FF2B5EF4-FFF2-40B4-BE49-F238E27FC236}">
                <a16:creationId xmlns:a16="http://schemas.microsoft.com/office/drawing/2014/main" id="{02890852-39AD-482D-B95C-33D001A15D41}"/>
              </a:ext>
            </a:extLst>
          </p:cNvPr>
          <p:cNvSpPr txBox="1"/>
          <p:nvPr/>
        </p:nvSpPr>
        <p:spPr>
          <a:xfrm rot="19137342">
            <a:off x="-81076" y="913102"/>
            <a:ext cx="3834670" cy="830997"/>
          </a:xfrm>
          <a:prstGeom prst="rect">
            <a:avLst/>
          </a:prstGeom>
          <a:noFill/>
        </p:spPr>
        <p:txBody>
          <a:bodyPr wrap="square" lIns="91440" tIns="45720" rIns="91440" bIns="45720" rtlCol="0" anchor="t">
            <a:spAutoFit/>
          </a:bodyPr>
          <a:lstStyle/>
          <a:p>
            <a:pPr algn="ctr"/>
            <a:r>
              <a:rPr lang="en-US" sz="4800" b="1" dirty="0"/>
              <a:t>Your Kindness</a:t>
            </a:r>
            <a:endParaRPr lang="en-US" sz="4800" b="1" dirty="0">
              <a:cs typeface="Calibri"/>
            </a:endParaRPr>
          </a:p>
        </p:txBody>
      </p:sp>
    </p:spTree>
    <p:extLst>
      <p:ext uri="{BB962C8B-B14F-4D97-AF65-F5344CB8AC3E}">
        <p14:creationId xmlns:p14="http://schemas.microsoft.com/office/powerpoint/2010/main" val="391079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4757" y="2486528"/>
            <a:ext cx="5646822" cy="1668378"/>
          </a:xfrm>
        </p:spPr>
        <p:txBody>
          <a:bodyPr>
            <a:normAutofit/>
          </a:bodyPr>
          <a:lstStyle/>
          <a:p>
            <a:pPr marL="0" indent="0">
              <a:buNone/>
            </a:pPr>
            <a:endParaRPr lang="en-US" sz="2000" dirty="0">
              <a:solidFill>
                <a:schemeClr val="bg1"/>
              </a:solidFill>
            </a:endParaRPr>
          </a:p>
        </p:txBody>
      </p:sp>
      <p:sp>
        <p:nvSpPr>
          <p:cNvPr id="5" name="Rectangle 4"/>
          <p:cNvSpPr/>
          <p:nvPr/>
        </p:nvSpPr>
        <p:spPr>
          <a:xfrm>
            <a:off x="6078071" y="1883953"/>
            <a:ext cx="6113928" cy="4541905"/>
          </a:xfrm>
          <a:prstGeom prst="rect">
            <a:avLst/>
          </a:prstGeom>
          <a:solidFill>
            <a:srgbClr val="F68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p:cNvSpPr txBox="1"/>
          <p:nvPr/>
        </p:nvSpPr>
        <p:spPr>
          <a:xfrm>
            <a:off x="1" y="430307"/>
            <a:ext cx="12192000" cy="1754326"/>
          </a:xfrm>
          <a:prstGeom prst="rect">
            <a:avLst/>
          </a:prstGeom>
          <a:noFill/>
        </p:spPr>
        <p:txBody>
          <a:bodyPr wrap="square" rtlCol="0">
            <a:spAutoFit/>
          </a:bodyPr>
          <a:lstStyle/>
          <a:p>
            <a:r>
              <a:rPr lang="en-US" sz="5400" b="1" dirty="0"/>
              <a:t>South Carolina Department Agriculture Contact</a:t>
            </a:r>
            <a:endParaRPr lang="en-US" sz="5400" b="1" dirty="0">
              <a:cs typeface="Calibri"/>
            </a:endParaRPr>
          </a:p>
        </p:txBody>
      </p:sp>
      <p:sp>
        <p:nvSpPr>
          <p:cNvPr id="7" name="Rectangle 6"/>
          <p:cNvSpPr/>
          <p:nvPr/>
        </p:nvSpPr>
        <p:spPr>
          <a:xfrm>
            <a:off x="9036424" y="1506071"/>
            <a:ext cx="3155575" cy="41237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logo&#10;&#10;Description automatically generated">
            <a:extLst>
              <a:ext uri="{FF2B5EF4-FFF2-40B4-BE49-F238E27FC236}">
                <a16:creationId xmlns:a16="http://schemas.microsoft.com/office/drawing/2014/main" id="{B68B94F6-A1A5-FF48-AE0E-74535A9E9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427" y="2182292"/>
            <a:ext cx="3500659" cy="3500659"/>
          </a:xfrm>
          <a:prstGeom prst="rect">
            <a:avLst/>
          </a:prstGeom>
        </p:spPr>
      </p:pic>
      <p:sp>
        <p:nvSpPr>
          <p:cNvPr id="13" name="TextBox 12">
            <a:extLst>
              <a:ext uri="{FF2B5EF4-FFF2-40B4-BE49-F238E27FC236}">
                <a16:creationId xmlns:a16="http://schemas.microsoft.com/office/drawing/2014/main" id="{64032275-64EA-EDC3-E8BF-6A9DD2DA462A}"/>
              </a:ext>
            </a:extLst>
          </p:cNvPr>
          <p:cNvSpPr txBox="1"/>
          <p:nvPr/>
        </p:nvSpPr>
        <p:spPr>
          <a:xfrm>
            <a:off x="6299046" y="2182292"/>
            <a:ext cx="6241297" cy="7971413"/>
          </a:xfrm>
          <a:prstGeom prst="rect">
            <a:avLst/>
          </a:prstGeom>
          <a:noFill/>
        </p:spPr>
        <p:txBody>
          <a:bodyPr wrap="square">
            <a:spAutoFit/>
          </a:bodyPr>
          <a:lstStyle/>
          <a:p>
            <a:pPr>
              <a:spcBef>
                <a:spcPts val="0"/>
              </a:spcBef>
              <a:defRPr/>
            </a:pPr>
            <a:r>
              <a:rPr lang="en-US" sz="3200" dirty="0">
                <a:solidFill>
                  <a:srgbClr val="002060"/>
                </a:solidFill>
              </a:rPr>
              <a:t>Chris Doyle</a:t>
            </a:r>
            <a:endParaRPr lang="en-US" sz="3200" dirty="0">
              <a:solidFill>
                <a:srgbClr val="002060"/>
              </a:solidFill>
              <a:cs typeface="Calibri"/>
            </a:endParaRPr>
          </a:p>
          <a:p>
            <a:pPr>
              <a:spcBef>
                <a:spcPts val="0"/>
              </a:spcBef>
              <a:defRPr/>
            </a:pPr>
            <a:r>
              <a:rPr lang="en-US" sz="3200" dirty="0">
                <a:solidFill>
                  <a:srgbClr val="002060"/>
                </a:solidFill>
              </a:rPr>
              <a:t>803-734-0328 </a:t>
            </a:r>
          </a:p>
          <a:p>
            <a:pPr>
              <a:spcBef>
                <a:spcPts val="0"/>
              </a:spcBef>
              <a:defRPr/>
            </a:pPr>
            <a:r>
              <a:rPr lang="en-US" sz="3200" dirty="0">
                <a:solidFill>
                  <a:srgbClr val="002060"/>
                </a:solidFill>
                <a:hlinkClick r:id="rId4">
                  <a:extLst>
                    <a:ext uri="{A12FA001-AC4F-418D-AE19-62706E023703}">
                      <ahyp:hlinkClr xmlns:ahyp="http://schemas.microsoft.com/office/drawing/2018/hyperlinkcolor" val="tx"/>
                    </a:ext>
                  </a:extLst>
                </a:hlinkClick>
              </a:rPr>
              <a:t>cdoyle@scda.sc.gov</a:t>
            </a:r>
            <a:endParaRPr lang="en-US" sz="3200" dirty="0">
              <a:solidFill>
                <a:srgbClr val="002060"/>
              </a:solidFill>
            </a:endParaRPr>
          </a:p>
          <a:p>
            <a:pPr>
              <a:spcBef>
                <a:spcPts val="0"/>
              </a:spcBef>
              <a:defRPr/>
            </a:pPr>
            <a:endParaRPr lang="en-US" sz="3200" dirty="0">
              <a:solidFill>
                <a:srgbClr val="002060"/>
              </a:solidFill>
            </a:endParaRPr>
          </a:p>
          <a:p>
            <a:pPr>
              <a:spcBef>
                <a:spcPts val="0"/>
              </a:spcBef>
              <a:defRPr/>
            </a:pPr>
            <a:r>
              <a:rPr lang="en-US" sz="3200" dirty="0">
                <a:solidFill>
                  <a:srgbClr val="002060"/>
                </a:solidFill>
              </a:rPr>
              <a:t>Mailing Address</a:t>
            </a:r>
          </a:p>
          <a:p>
            <a:pPr>
              <a:spcBef>
                <a:spcPts val="0"/>
              </a:spcBef>
              <a:defRPr/>
            </a:pPr>
            <a:r>
              <a:rPr lang="en-US" sz="3200" dirty="0">
                <a:solidFill>
                  <a:srgbClr val="002060"/>
                </a:solidFill>
              </a:rPr>
              <a:t>P.O. Box 11280</a:t>
            </a:r>
          </a:p>
          <a:p>
            <a:pPr>
              <a:spcBef>
                <a:spcPts val="0"/>
              </a:spcBef>
              <a:defRPr/>
            </a:pPr>
            <a:r>
              <a:rPr lang="en-US" sz="3200" dirty="0">
                <a:solidFill>
                  <a:srgbClr val="002060"/>
                </a:solidFill>
              </a:rPr>
              <a:t>Columbia, SC 29211</a:t>
            </a:r>
          </a:p>
          <a:p>
            <a:pPr>
              <a:spcBef>
                <a:spcPts val="0"/>
              </a:spcBef>
              <a:defRPr/>
            </a:pPr>
            <a:endParaRPr lang="en-US" sz="3200" dirty="0">
              <a:solidFill>
                <a:srgbClr val="002060"/>
              </a:solidFill>
            </a:endParaRPr>
          </a:p>
          <a:p>
            <a:pPr>
              <a:spcBef>
                <a:spcPts val="0"/>
              </a:spcBef>
              <a:defRPr/>
            </a:pPr>
            <a:endParaRPr lang="en-US" sz="3200" dirty="0">
              <a:solidFill>
                <a:srgbClr val="002060"/>
              </a:solidFill>
            </a:endParaRPr>
          </a:p>
          <a:p>
            <a:pPr>
              <a:spcBef>
                <a:spcPts val="0"/>
              </a:spcBef>
              <a:defRPr/>
            </a:pPr>
            <a:endParaRPr lang="en-US" sz="3200" dirty="0">
              <a:solidFill>
                <a:srgbClr val="002060"/>
              </a:solidFill>
            </a:endParaRPr>
          </a:p>
          <a:p>
            <a:pPr algn="ctr"/>
            <a:endParaRPr lang="en-US" sz="3200" dirty="0">
              <a:solidFill>
                <a:srgbClr val="002060"/>
              </a:solidFill>
              <a:cs typeface="Calibri"/>
            </a:endParaRPr>
          </a:p>
          <a:p>
            <a:pPr algn="ctr"/>
            <a:endParaRPr lang="en-US" sz="3200" u="sng" dirty="0">
              <a:solidFill>
                <a:srgbClr val="002060"/>
              </a:solidFill>
              <a:cs typeface="Calibri"/>
            </a:endParaRPr>
          </a:p>
          <a:p>
            <a:pPr>
              <a:spcBef>
                <a:spcPts val="0"/>
              </a:spcBef>
              <a:defRPr/>
            </a:pPr>
            <a:endParaRPr lang="en-US" sz="3200" dirty="0">
              <a:solidFill>
                <a:srgbClr val="002060"/>
              </a:solidFill>
              <a:cs typeface="Calibri"/>
            </a:endParaRPr>
          </a:p>
          <a:p>
            <a:pPr>
              <a:defRPr/>
            </a:pPr>
            <a:endParaRPr lang="en-US" sz="3200" dirty="0">
              <a:solidFill>
                <a:srgbClr val="002060"/>
              </a:solidFill>
              <a:cs typeface="Calibri"/>
            </a:endParaRPr>
          </a:p>
          <a:p>
            <a:pPr>
              <a:defRPr/>
            </a:pPr>
            <a:endParaRPr lang="en-US" sz="3200" dirty="0">
              <a:solidFill>
                <a:srgbClr val="002060"/>
              </a:solidFill>
              <a:cs typeface="Calibri"/>
            </a:endParaRPr>
          </a:p>
          <a:p>
            <a:pPr>
              <a:defRPr/>
            </a:pPr>
            <a:endParaRPr lang="en-US" sz="3200" dirty="0">
              <a:solidFill>
                <a:srgbClr val="002060"/>
              </a:solidFill>
              <a:cs typeface="Calibri"/>
            </a:endParaRPr>
          </a:p>
        </p:txBody>
      </p:sp>
    </p:spTree>
    <p:extLst>
      <p:ext uri="{BB962C8B-B14F-4D97-AF65-F5344CB8AC3E}">
        <p14:creationId xmlns:p14="http://schemas.microsoft.com/office/powerpoint/2010/main" val="772095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descr="&lt;strong&gt;Food&lt;/strong&gt; Drive to Support &lt;strong&gt;Lowcountry Food Bank&lt;/strong&gt; - Coastal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184" y="2064896"/>
            <a:ext cx="3547660" cy="3157417"/>
          </a:xfrm>
          <a:prstGeom prst="rect">
            <a:avLst/>
          </a:prstGeom>
          <a:solidFill>
            <a:schemeClr val="bg2">
              <a:lumMod val="75000"/>
            </a:schemeClr>
          </a:solidFill>
        </p:spPr>
      </p:pic>
      <p:sp>
        <p:nvSpPr>
          <p:cNvPr id="3" name="TextBox 2"/>
          <p:cNvSpPr txBox="1"/>
          <p:nvPr/>
        </p:nvSpPr>
        <p:spPr>
          <a:xfrm>
            <a:off x="760551" y="2210054"/>
            <a:ext cx="6184998" cy="3723818"/>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endParaRPr lang="en-US" sz="4000" b="1" dirty="0">
              <a:cs typeface="Calibri"/>
            </a:endParaRPr>
          </a:p>
          <a:p>
            <a:pPr marL="285750" indent="-228600">
              <a:lnSpc>
                <a:spcPct val="90000"/>
              </a:lnSpc>
              <a:spcAft>
                <a:spcPts val="600"/>
              </a:spcAft>
              <a:buFont typeface="Arial" panose="020B0604020202020204" pitchFamily="34" charset="0"/>
              <a:buChar char="•"/>
            </a:pPr>
            <a:endParaRPr lang="en-US" sz="4000" dirty="0">
              <a:cs typeface="Calibri"/>
            </a:endParaRPr>
          </a:p>
          <a:p>
            <a:pPr marL="285750" indent="-228600">
              <a:lnSpc>
                <a:spcPct val="90000"/>
              </a:lnSpc>
              <a:spcAft>
                <a:spcPts val="600"/>
              </a:spcAft>
              <a:buFont typeface="Arial" panose="020B0604020202020204" pitchFamily="34" charset="0"/>
              <a:buChar char="•"/>
            </a:pPr>
            <a:r>
              <a:rPr lang="en-US" sz="4000" dirty="0"/>
              <a:t>Please email all CSFP questions to </a:t>
            </a:r>
            <a:r>
              <a:rPr lang="en-US" sz="4000" b="1" dirty="0"/>
              <a:t>gbrown@lcfbank.org</a:t>
            </a:r>
            <a:endParaRPr lang="en-US" sz="4000" b="1" dirty="0">
              <a:cs typeface="Calibri"/>
            </a:endParaRPr>
          </a:p>
          <a:p>
            <a:pPr marL="285750" indent="-228600">
              <a:lnSpc>
                <a:spcPct val="90000"/>
              </a:lnSpc>
              <a:spcAft>
                <a:spcPts val="600"/>
              </a:spcAft>
              <a:buFont typeface="Arial" panose="020B0604020202020204" pitchFamily="34" charset="0"/>
              <a:buChar char="•"/>
            </a:pPr>
            <a:r>
              <a:rPr lang="en-US" sz="4000" dirty="0"/>
              <a:t>Gabby Brown, Agency Relations </a:t>
            </a:r>
            <a:r>
              <a:rPr lang="en-US" sz="4000" dirty="0">
                <a:ea typeface="+mn-lt"/>
                <a:cs typeface="+mn-lt"/>
              </a:rPr>
              <a:t>Coordinator</a:t>
            </a:r>
            <a:endParaRPr lang="en-US" sz="4000" dirty="0">
              <a:ea typeface="+mn-lt"/>
              <a:cs typeface="Calibri"/>
            </a:endParaRPr>
          </a:p>
          <a:p>
            <a:pPr marL="285750" indent="-228600">
              <a:lnSpc>
                <a:spcPct val="90000"/>
              </a:lnSpc>
              <a:spcAft>
                <a:spcPts val="600"/>
              </a:spcAft>
              <a:buFont typeface="Arial" panose="020B0604020202020204" pitchFamily="34" charset="0"/>
              <a:buChar char="•"/>
            </a:pPr>
            <a:r>
              <a:rPr lang="en-US" sz="4000" dirty="0"/>
              <a:t>Office: 843-747-8146 ext 121</a:t>
            </a:r>
            <a:endParaRPr lang="en-US" sz="4000" dirty="0">
              <a:cs typeface="Calibri"/>
            </a:endParaRPr>
          </a:p>
          <a:p>
            <a:pPr marL="514350" lvl="1">
              <a:lnSpc>
                <a:spcPct val="90000"/>
              </a:lnSpc>
              <a:spcAft>
                <a:spcPts val="600"/>
              </a:spcAft>
            </a:pPr>
            <a:endParaRPr lang="en-US" sz="4000" dirty="0">
              <a:cs typeface="Calibri"/>
            </a:endParaRPr>
          </a:p>
          <a:p>
            <a:pPr marL="742950" lvl="1" indent="-228600">
              <a:lnSpc>
                <a:spcPct val="90000"/>
              </a:lnSpc>
              <a:spcAft>
                <a:spcPts val="600"/>
              </a:spcAft>
              <a:buFont typeface="Arial" panose="020B0604020202020204" pitchFamily="34" charset="0"/>
              <a:buChar char="•"/>
            </a:pPr>
            <a:endParaRPr lang="en-US" sz="4000" dirty="0">
              <a:cs typeface="Calibri"/>
            </a:endParaRPr>
          </a:p>
        </p:txBody>
      </p:sp>
      <p:sp>
        <p:nvSpPr>
          <p:cNvPr id="24" name="TextBox 23">
            <a:extLst>
              <a:ext uri="{FF2B5EF4-FFF2-40B4-BE49-F238E27FC236}">
                <a16:creationId xmlns:a16="http://schemas.microsoft.com/office/drawing/2014/main" id="{2182AC59-793E-40CB-B7C9-604E501EC64F}"/>
              </a:ext>
            </a:extLst>
          </p:cNvPr>
          <p:cNvSpPr txBox="1"/>
          <p:nvPr/>
        </p:nvSpPr>
        <p:spPr>
          <a:xfrm>
            <a:off x="2113787" y="615791"/>
            <a:ext cx="4269715" cy="265111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900" b="1" dirty="0">
              <a:solidFill>
                <a:schemeClr val="tx2"/>
              </a:solidFill>
              <a:cs typeface="Calibri"/>
            </a:endParaRPr>
          </a:p>
        </p:txBody>
      </p:sp>
      <p:sp>
        <p:nvSpPr>
          <p:cNvPr id="26" name="TextBox 25">
            <a:extLst>
              <a:ext uri="{FF2B5EF4-FFF2-40B4-BE49-F238E27FC236}">
                <a16:creationId xmlns:a16="http://schemas.microsoft.com/office/drawing/2014/main" id="{B9146460-B7B4-4B2F-B3B0-9281B5E3F23F}"/>
              </a:ext>
            </a:extLst>
          </p:cNvPr>
          <p:cNvSpPr txBox="1"/>
          <p:nvPr/>
        </p:nvSpPr>
        <p:spPr>
          <a:xfrm>
            <a:off x="992906" y="139328"/>
            <a:ext cx="10206187" cy="1802018"/>
          </a:xfrm>
          <a:prstGeom prst="rect">
            <a:avLst/>
          </a:prstGeom>
        </p:spPr>
        <p:txBody>
          <a:bodyPr vert="horz" lIns="91440" tIns="45720" rIns="91440" bIns="45720" rtlCol="0" anchor="ctr">
            <a:noAutofit/>
          </a:bodyPr>
          <a:lstStyle/>
          <a:p>
            <a:pPr>
              <a:lnSpc>
                <a:spcPct val="90000"/>
              </a:lnSpc>
              <a:spcAft>
                <a:spcPts val="600"/>
              </a:spcAft>
            </a:pPr>
            <a:r>
              <a:rPr lang="en-US" sz="5400" b="1" dirty="0">
                <a:cs typeface="Calibri"/>
              </a:rPr>
              <a:t>Lowcountry Food Bank Contacts</a:t>
            </a:r>
          </a:p>
        </p:txBody>
      </p:sp>
    </p:spTree>
    <p:extLst>
      <p:ext uri="{BB962C8B-B14F-4D97-AF65-F5344CB8AC3E}">
        <p14:creationId xmlns:p14="http://schemas.microsoft.com/office/powerpoint/2010/main" val="2021188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3" y="428919"/>
            <a:ext cx="7101054" cy="1384203"/>
          </a:xfrm>
        </p:spPr>
        <p:txBody>
          <a:bodyPr>
            <a:normAutofit/>
          </a:bodyPr>
          <a:lstStyle/>
          <a:p>
            <a:pPr algn="ctr"/>
            <a:r>
              <a:rPr lang="en-US" sz="6600" b="1" dirty="0"/>
              <a:t>Question!</a:t>
            </a:r>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470517" y="2064594"/>
            <a:ext cx="11353152" cy="3046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What’s the most common error when adding a new client into Link2Feed?</a:t>
            </a:r>
          </a:p>
        </p:txBody>
      </p:sp>
      <p:pic>
        <p:nvPicPr>
          <p:cNvPr id="2" name="Picture 1">
            <a:extLst>
              <a:ext uri="{FF2B5EF4-FFF2-40B4-BE49-F238E27FC236}">
                <a16:creationId xmlns:a16="http://schemas.microsoft.com/office/drawing/2014/main" id="{B89BAE76-5D74-CE38-27AC-39F3C30ED112}"/>
              </a:ext>
            </a:extLst>
          </p:cNvPr>
          <p:cNvPicPr>
            <a:picLocks noChangeAspect="1"/>
          </p:cNvPicPr>
          <p:nvPr/>
        </p:nvPicPr>
        <p:blipFill>
          <a:blip r:embed="rId2"/>
          <a:stretch>
            <a:fillRect/>
          </a:stretch>
        </p:blipFill>
        <p:spPr>
          <a:xfrm>
            <a:off x="200673" y="162534"/>
            <a:ext cx="2628900" cy="1743075"/>
          </a:xfrm>
          <a:prstGeom prst="rect">
            <a:avLst/>
          </a:prstGeom>
        </p:spPr>
      </p:pic>
      <p:pic>
        <p:nvPicPr>
          <p:cNvPr id="4" name="Picture 3">
            <a:extLst>
              <a:ext uri="{FF2B5EF4-FFF2-40B4-BE49-F238E27FC236}">
                <a16:creationId xmlns:a16="http://schemas.microsoft.com/office/drawing/2014/main" id="{6331E1BE-C970-BE04-4AEC-0EB79E12AF4B}"/>
              </a:ext>
            </a:extLst>
          </p:cNvPr>
          <p:cNvPicPr>
            <a:picLocks noChangeAspect="1"/>
          </p:cNvPicPr>
          <p:nvPr/>
        </p:nvPicPr>
        <p:blipFill>
          <a:blip r:embed="rId3"/>
          <a:stretch>
            <a:fillRect/>
          </a:stretch>
        </p:blipFill>
        <p:spPr>
          <a:xfrm>
            <a:off x="8642319" y="5186752"/>
            <a:ext cx="3181350" cy="1438275"/>
          </a:xfrm>
          <a:prstGeom prst="rect">
            <a:avLst/>
          </a:prstGeom>
        </p:spPr>
      </p:pic>
      <p:sp>
        <p:nvSpPr>
          <p:cNvPr id="5" name="Title 2">
            <a:extLst>
              <a:ext uri="{FF2B5EF4-FFF2-40B4-BE49-F238E27FC236}">
                <a16:creationId xmlns:a16="http://schemas.microsoft.com/office/drawing/2014/main" id="{EB00255A-C5D6-5541-7656-ABDE30F201CF}"/>
              </a:ext>
            </a:extLst>
          </p:cNvPr>
          <p:cNvSpPr txBox="1">
            <a:spLocks/>
          </p:cNvSpPr>
          <p:nvPr/>
        </p:nvSpPr>
        <p:spPr>
          <a:xfrm>
            <a:off x="1065320" y="4618504"/>
            <a:ext cx="7047947" cy="18929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accent6">
                    <a:lumMod val="75000"/>
                  </a:schemeClr>
                </a:solidFill>
              </a:rPr>
              <a:t>The blue “Certify” button</a:t>
            </a:r>
          </a:p>
        </p:txBody>
      </p:sp>
    </p:spTree>
    <p:extLst>
      <p:ext uri="{BB962C8B-B14F-4D97-AF65-F5344CB8AC3E}">
        <p14:creationId xmlns:p14="http://schemas.microsoft.com/office/powerpoint/2010/main" val="26604213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298" y="1502368"/>
            <a:ext cx="5519239" cy="4689885"/>
          </a:xfrm>
        </p:spPr>
        <p:txBody>
          <a:bodyPr vert="horz" lIns="91440" tIns="45720" rIns="91440" bIns="45720" rtlCol="0" anchor="t">
            <a:noAutofit/>
          </a:bodyPr>
          <a:lstStyle/>
          <a:p>
            <a:r>
              <a:rPr lang="en-US" sz="2400" dirty="0">
                <a:cs typeface="Calibri" panose="020F0502020204030204"/>
              </a:rPr>
              <a:t>Wait List</a:t>
            </a:r>
          </a:p>
          <a:p>
            <a:pPr lvl="1"/>
            <a:r>
              <a:rPr lang="en-US" dirty="0">
                <a:ea typeface="Calibri"/>
                <a:cs typeface="Calibri"/>
              </a:rPr>
              <a:t>Inform clients they are not guaranteed a box if they are on the Wait List, but they can get a box if there are any leftovers.</a:t>
            </a:r>
          </a:p>
          <a:p>
            <a:pPr lvl="1"/>
            <a:r>
              <a:rPr lang="en-US" dirty="0">
                <a:ea typeface="Calibri"/>
                <a:cs typeface="Calibri"/>
              </a:rPr>
              <a:t>If a Wait List senior picks up a box, move them to the Active List and inform them they are now guaranteed a box and must come each month to pick it up.</a:t>
            </a:r>
          </a:p>
          <a:p>
            <a:pPr lvl="1"/>
            <a:r>
              <a:rPr lang="en-US" dirty="0">
                <a:ea typeface="Calibri"/>
                <a:cs typeface="Calibri"/>
              </a:rPr>
              <a:t>Set up a time frame for Wait List Clients to get boxes.</a:t>
            </a:r>
          </a:p>
          <a:p>
            <a:pPr lvl="1"/>
            <a:r>
              <a:rPr lang="en-US" dirty="0">
                <a:ea typeface="Calibri"/>
                <a:cs typeface="Calibri"/>
              </a:rPr>
              <a:t>Contact Wait List Clients to get boxes.</a:t>
            </a:r>
          </a:p>
          <a:p>
            <a:endParaRPr lang="en-US" sz="2400" dirty="0">
              <a:ea typeface="Calibri" panose="020F0502020204030204"/>
              <a:cs typeface="Calibri"/>
            </a:endParaRPr>
          </a:p>
          <a:p>
            <a:pPr>
              <a:lnSpc>
                <a:spcPct val="90000"/>
              </a:lnSpc>
            </a:pPr>
            <a:endParaRPr lang="en-US" sz="2400" dirty="0">
              <a:cs typeface="Calibri"/>
            </a:endParaRPr>
          </a:p>
          <a:p>
            <a:pPr>
              <a:lnSpc>
                <a:spcPct val="90000"/>
              </a:lnSpc>
            </a:pPr>
            <a:endParaRPr lang="en-US" sz="2400" dirty="0">
              <a:cs typeface="Calibri"/>
            </a:endParaRPr>
          </a:p>
        </p:txBody>
      </p:sp>
      <p:sp>
        <p:nvSpPr>
          <p:cNvPr id="5" name="Title 1"/>
          <p:cNvSpPr>
            <a:spLocks noGrp="1"/>
          </p:cNvSpPr>
          <p:nvPr>
            <p:ph type="title"/>
          </p:nvPr>
        </p:nvSpPr>
        <p:spPr>
          <a:xfrm>
            <a:off x="0" y="176805"/>
            <a:ext cx="6096000" cy="1325563"/>
          </a:xfrm>
          <a:effectLst>
            <a:outerShdw blurRad="50800" dist="25400" dir="5400000" algn="t" rotWithShape="0">
              <a:prstClr val="black">
                <a:alpha val="40000"/>
              </a:prstClr>
            </a:outerShdw>
          </a:effectLst>
        </p:spPr>
        <p:txBody>
          <a:bodyPr>
            <a:noAutofit/>
          </a:bodyPr>
          <a:lstStyle/>
          <a:p>
            <a:r>
              <a:rPr lang="en-US" sz="4800" b="1" dirty="0">
                <a:solidFill>
                  <a:srgbClr val="002060"/>
                </a:solidFill>
                <a:latin typeface="Franklin Gothic Demi" panose="020B0703020102020204" pitchFamily="34" charset="0"/>
                <a:ea typeface="Yu Gothic UI Semibold" panose="020B0700000000000000" pitchFamily="34" charset="-128"/>
              </a:rPr>
              <a:t>Link2Feed Reminders</a:t>
            </a:r>
            <a:endParaRPr lang="en-US" sz="4800" b="1" dirty="0">
              <a:solidFill>
                <a:srgbClr val="002060"/>
              </a:solidFill>
              <a:latin typeface="Franklin Gothic Demi" panose="020B0703020102020204" pitchFamily="34" charset="0"/>
            </a:endParaRPr>
          </a:p>
        </p:txBody>
      </p:sp>
      <p:pic>
        <p:nvPicPr>
          <p:cNvPr id="4" name="Picture 3">
            <a:extLst>
              <a:ext uri="{FF2B5EF4-FFF2-40B4-BE49-F238E27FC236}">
                <a16:creationId xmlns:a16="http://schemas.microsoft.com/office/drawing/2014/main" id="{D58D9E74-82D8-8B6C-EDC4-15140DB1DBB6}"/>
              </a:ext>
            </a:extLst>
          </p:cNvPr>
          <p:cNvPicPr>
            <a:picLocks noChangeAspect="1"/>
          </p:cNvPicPr>
          <p:nvPr/>
        </p:nvPicPr>
        <p:blipFill>
          <a:blip r:embed="rId3"/>
          <a:stretch>
            <a:fillRect/>
          </a:stretch>
        </p:blipFill>
        <p:spPr>
          <a:xfrm>
            <a:off x="6096000" y="176805"/>
            <a:ext cx="5901347" cy="6015448"/>
          </a:xfrm>
          <a:prstGeom prst="rect">
            <a:avLst/>
          </a:prstGeom>
        </p:spPr>
      </p:pic>
    </p:spTree>
    <p:extLst>
      <p:ext uri="{BB962C8B-B14F-4D97-AF65-F5344CB8AC3E}">
        <p14:creationId xmlns:p14="http://schemas.microsoft.com/office/powerpoint/2010/main" val="2055952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298" y="1502368"/>
            <a:ext cx="5519239" cy="4689885"/>
          </a:xfrm>
        </p:spPr>
        <p:txBody>
          <a:bodyPr>
            <a:noAutofit/>
          </a:bodyPr>
          <a:lstStyle/>
          <a:p>
            <a:pPr>
              <a:lnSpc>
                <a:spcPct val="90000"/>
              </a:lnSpc>
            </a:pPr>
            <a:r>
              <a:rPr lang="en-US" sz="2400" dirty="0">
                <a:cs typeface="Calibri"/>
              </a:rPr>
              <a:t>Suspended Status</a:t>
            </a:r>
            <a:endParaRPr lang="en-US" sz="2400" dirty="0"/>
          </a:p>
          <a:p>
            <a:pPr lvl="1">
              <a:lnSpc>
                <a:spcPct val="90000"/>
              </a:lnSpc>
            </a:pPr>
            <a:r>
              <a:rPr lang="en-US" dirty="0">
                <a:cs typeface="Calibri"/>
              </a:rPr>
              <a:t>Happens automatically in Link2Feed </a:t>
            </a:r>
          </a:p>
          <a:p>
            <a:pPr lvl="1">
              <a:lnSpc>
                <a:spcPct val="90000"/>
              </a:lnSpc>
            </a:pPr>
            <a:r>
              <a:rPr lang="en-US" dirty="0">
                <a:cs typeface="Calibri"/>
              </a:rPr>
              <a:t>You will only be sent enough boxes for your active list</a:t>
            </a:r>
          </a:p>
          <a:p>
            <a:pPr lvl="1">
              <a:lnSpc>
                <a:spcPct val="90000"/>
              </a:lnSpc>
            </a:pPr>
            <a:r>
              <a:rPr lang="en-US" dirty="0">
                <a:cs typeface="Calibri"/>
              </a:rPr>
              <a:t>You CAN give a box to a suspended client if you have extras. </a:t>
            </a:r>
          </a:p>
          <a:p>
            <a:pPr lvl="2"/>
            <a:r>
              <a:rPr lang="en-US" dirty="0">
                <a:cs typeface="Calibri"/>
              </a:rPr>
              <a:t>You will not be able to record their visit in Link2Feed until you change them back to active status in Link2Feed. </a:t>
            </a:r>
          </a:p>
          <a:p>
            <a:pPr marL="457200" lvl="1" indent="0">
              <a:lnSpc>
                <a:spcPct val="90000"/>
              </a:lnSpc>
              <a:buNone/>
            </a:pPr>
            <a:endParaRPr lang="en-US" sz="1100" dirty="0">
              <a:cs typeface="Calibri"/>
            </a:endParaRPr>
          </a:p>
          <a:p>
            <a:pPr>
              <a:lnSpc>
                <a:spcPct val="90000"/>
              </a:lnSpc>
            </a:pPr>
            <a:r>
              <a:rPr lang="en-US" sz="2400" dirty="0">
                <a:cs typeface="Calibri"/>
              </a:rPr>
              <a:t>Each site is responsible to add new clients into Link2Feed, mark clients as closed or deceased, to keep their waiting list clean and to add new users</a:t>
            </a:r>
          </a:p>
          <a:p>
            <a:pPr>
              <a:lnSpc>
                <a:spcPct val="90000"/>
              </a:lnSpc>
            </a:pPr>
            <a:endParaRPr lang="en-US" sz="2400" dirty="0">
              <a:cs typeface="Calibri"/>
            </a:endParaRPr>
          </a:p>
          <a:p>
            <a:pPr>
              <a:lnSpc>
                <a:spcPct val="90000"/>
              </a:lnSpc>
            </a:pPr>
            <a:endParaRPr lang="en-US" sz="2400" dirty="0">
              <a:cs typeface="Calibri"/>
            </a:endParaRPr>
          </a:p>
          <a:p>
            <a:pPr>
              <a:lnSpc>
                <a:spcPct val="90000"/>
              </a:lnSpc>
            </a:pPr>
            <a:endParaRPr lang="en-US" sz="2400" dirty="0">
              <a:cs typeface="Calibri"/>
            </a:endParaRPr>
          </a:p>
          <a:p>
            <a:pPr>
              <a:lnSpc>
                <a:spcPct val="90000"/>
              </a:lnSpc>
            </a:pPr>
            <a:endParaRPr lang="en-US" sz="2400" dirty="0">
              <a:cs typeface="Calibri"/>
            </a:endParaRPr>
          </a:p>
        </p:txBody>
      </p:sp>
      <p:sp>
        <p:nvSpPr>
          <p:cNvPr id="5" name="Title 1"/>
          <p:cNvSpPr>
            <a:spLocks noGrp="1"/>
          </p:cNvSpPr>
          <p:nvPr>
            <p:ph type="title"/>
          </p:nvPr>
        </p:nvSpPr>
        <p:spPr>
          <a:xfrm>
            <a:off x="0" y="176805"/>
            <a:ext cx="6096000" cy="1325563"/>
          </a:xfrm>
          <a:effectLst>
            <a:outerShdw blurRad="50800" dist="25400" dir="5400000" algn="t" rotWithShape="0">
              <a:prstClr val="black">
                <a:alpha val="40000"/>
              </a:prstClr>
            </a:outerShdw>
          </a:effectLst>
        </p:spPr>
        <p:txBody>
          <a:bodyPr>
            <a:noAutofit/>
          </a:bodyPr>
          <a:lstStyle/>
          <a:p>
            <a:r>
              <a:rPr lang="en-US" sz="4800" b="1" dirty="0">
                <a:solidFill>
                  <a:srgbClr val="002060"/>
                </a:solidFill>
                <a:latin typeface="Franklin Gothic Demi" panose="020B0703020102020204" pitchFamily="34" charset="0"/>
                <a:ea typeface="Yu Gothic UI Semibold" panose="020B0700000000000000" pitchFamily="34" charset="-128"/>
              </a:rPr>
              <a:t>Link2Feed Reminders</a:t>
            </a:r>
            <a:endParaRPr lang="en-US" sz="4800" b="1" dirty="0">
              <a:solidFill>
                <a:srgbClr val="002060"/>
              </a:solidFill>
              <a:latin typeface="Franklin Gothic Demi" panose="020B0703020102020204" pitchFamily="34" charset="0"/>
            </a:endParaRPr>
          </a:p>
        </p:txBody>
      </p:sp>
      <p:pic>
        <p:nvPicPr>
          <p:cNvPr id="4" name="Picture 3">
            <a:extLst>
              <a:ext uri="{FF2B5EF4-FFF2-40B4-BE49-F238E27FC236}">
                <a16:creationId xmlns:a16="http://schemas.microsoft.com/office/drawing/2014/main" id="{D58D9E74-82D8-8B6C-EDC4-15140DB1DBB6}"/>
              </a:ext>
            </a:extLst>
          </p:cNvPr>
          <p:cNvPicPr>
            <a:picLocks noChangeAspect="1"/>
          </p:cNvPicPr>
          <p:nvPr/>
        </p:nvPicPr>
        <p:blipFill>
          <a:blip r:embed="rId3"/>
          <a:stretch>
            <a:fillRect/>
          </a:stretch>
        </p:blipFill>
        <p:spPr>
          <a:xfrm>
            <a:off x="6096000" y="176805"/>
            <a:ext cx="5901347" cy="6015448"/>
          </a:xfrm>
          <a:prstGeom prst="rect">
            <a:avLst/>
          </a:prstGeom>
        </p:spPr>
      </p:pic>
    </p:spTree>
    <p:extLst>
      <p:ext uri="{BB962C8B-B14F-4D97-AF65-F5344CB8AC3E}">
        <p14:creationId xmlns:p14="http://schemas.microsoft.com/office/powerpoint/2010/main" val="490273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91100" y="137090"/>
            <a:ext cx="11164016" cy="1500650"/>
          </a:xfrm>
          <a:effectLst>
            <a:outerShdw blurRad="50800" dist="38100" algn="l" rotWithShape="0">
              <a:prstClr val="black">
                <a:alpha val="40000"/>
              </a:prstClr>
            </a:outerShdw>
          </a:effectLst>
        </p:spPr>
        <p:txBody>
          <a:bodyPr>
            <a:normAutofit fontScale="90000"/>
          </a:bodyPr>
          <a:lstStyle/>
          <a:p>
            <a:pPr algn="ctr"/>
            <a:r>
              <a:rPr lang="en-US" sz="6000" b="1" dirty="0">
                <a:solidFill>
                  <a:srgbClr val="F68D44"/>
                </a:solidFill>
                <a:latin typeface="Franklin Gothic Medium" panose="020B0603020102020204" pitchFamily="34" charset="0"/>
                <a:ea typeface="Yu Gothic UI Semibold" panose="020B0700000000000000" pitchFamily="34" charset="-128"/>
              </a:rPr>
              <a:t>Do we need to prove CSFP Income?</a:t>
            </a:r>
            <a:endParaRPr lang="en-US" sz="6000" b="1" dirty="0">
              <a:solidFill>
                <a:srgbClr val="F68D44"/>
              </a:solidFill>
              <a:latin typeface="Franklin Gothic Medium" panose="020B0603020102020204" pitchFamily="34" charset="0"/>
            </a:endParaRPr>
          </a:p>
        </p:txBody>
      </p:sp>
      <p:sp>
        <p:nvSpPr>
          <p:cNvPr id="2" name="TextBox 1"/>
          <p:cNvSpPr txBox="1"/>
          <p:nvPr/>
        </p:nvSpPr>
        <p:spPr>
          <a:xfrm>
            <a:off x="310718" y="1716834"/>
            <a:ext cx="8031936" cy="4025717"/>
          </a:xfrm>
          <a:prstGeom prst="rect">
            <a:avLst/>
          </a:prstGeom>
          <a:noFill/>
        </p:spPr>
        <p:txBody>
          <a:bodyPr wrap="square" rtlCol="0">
            <a:spAutoFit/>
          </a:bodyPr>
          <a:lstStyle/>
          <a:p>
            <a:pPr algn="ctr">
              <a:spcBef>
                <a:spcPct val="20000"/>
              </a:spcBef>
            </a:pPr>
            <a:r>
              <a:rPr lang="en-US" sz="7200" b="1" dirty="0">
                <a:ea typeface="+mj-lt"/>
                <a:cs typeface="+mj-lt"/>
              </a:rPr>
              <a:t>NOPE!</a:t>
            </a:r>
          </a:p>
          <a:p>
            <a:pPr algn="l">
              <a:spcBef>
                <a:spcPct val="20000"/>
              </a:spcBef>
            </a:pPr>
            <a:r>
              <a:rPr lang="en-US" sz="5400" b="1" dirty="0">
                <a:ea typeface="+mj-lt"/>
                <a:cs typeface="+mj-lt"/>
              </a:rPr>
              <a:t>Income is </a:t>
            </a:r>
            <a:r>
              <a:rPr lang="en-US" sz="5400" b="1" u="sng" dirty="0">
                <a:ea typeface="+mj-lt"/>
                <a:cs typeface="+mj-lt"/>
              </a:rPr>
              <a:t>self-stated</a:t>
            </a:r>
            <a:r>
              <a:rPr lang="en-US" sz="5400" b="1" dirty="0">
                <a:ea typeface="+mj-lt"/>
                <a:cs typeface="+mj-lt"/>
              </a:rPr>
              <a:t> </a:t>
            </a:r>
            <a:endParaRPr lang="en-US" sz="5400" dirty="0">
              <a:ea typeface="+mj-lt"/>
              <a:cs typeface="+mj-lt"/>
            </a:endParaRPr>
          </a:p>
          <a:p>
            <a:pPr algn="l">
              <a:spcBef>
                <a:spcPct val="20000"/>
              </a:spcBef>
            </a:pPr>
            <a:r>
              <a:rPr lang="en-US" sz="5400" b="1" dirty="0">
                <a:ea typeface="+mj-lt"/>
                <a:cs typeface="+mj-lt"/>
              </a:rPr>
              <a:t>and we do </a:t>
            </a:r>
            <a:r>
              <a:rPr lang="en-US" sz="5400" b="1" u="sng" dirty="0">
                <a:ea typeface="+mj-lt"/>
                <a:cs typeface="+mj-lt"/>
              </a:rPr>
              <a:t>NOT</a:t>
            </a:r>
            <a:r>
              <a:rPr lang="en-US" sz="5400" b="1" dirty="0">
                <a:ea typeface="+mj-lt"/>
                <a:cs typeface="+mj-lt"/>
              </a:rPr>
              <a:t> need </a:t>
            </a:r>
            <a:br>
              <a:rPr lang="en-US" sz="5400" b="1" dirty="0">
                <a:ea typeface="+mj-lt"/>
                <a:cs typeface="+mj-lt"/>
              </a:rPr>
            </a:br>
            <a:r>
              <a:rPr lang="en-US" sz="5400" b="1" dirty="0">
                <a:ea typeface="+mj-lt"/>
                <a:cs typeface="+mj-lt"/>
              </a:rPr>
              <a:t>proof or documentation.</a:t>
            </a:r>
            <a:endParaRPr lang="en-US" sz="5400" dirty="0">
              <a:ea typeface="+mj-lt"/>
              <a:cs typeface="+mj-lt"/>
            </a:endParaRPr>
          </a:p>
        </p:txBody>
      </p:sp>
      <p:pic>
        <p:nvPicPr>
          <p:cNvPr id="3" name="Picture 2" descr="Shape, arrow&#10;&#10;Description automatically generated">
            <a:extLst>
              <a:ext uri="{FF2B5EF4-FFF2-40B4-BE49-F238E27FC236}">
                <a16:creationId xmlns:a16="http://schemas.microsoft.com/office/drawing/2014/main" id="{BDA9155D-F9EF-9CE4-C8B6-3A863AC53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1623" y="2005803"/>
            <a:ext cx="2957132" cy="3276600"/>
          </a:xfrm>
          <a:prstGeom prst="rect">
            <a:avLst/>
          </a:prstGeom>
        </p:spPr>
      </p:pic>
      <p:pic>
        <p:nvPicPr>
          <p:cNvPr id="5" name="Picture 4" descr="A picture containing toy&#10;&#10;Description automatically generated">
            <a:extLst>
              <a:ext uri="{FF2B5EF4-FFF2-40B4-BE49-F238E27FC236}">
                <a16:creationId xmlns:a16="http://schemas.microsoft.com/office/drawing/2014/main" id="{CF1BF24C-1581-5C14-7E12-2E5C7D0B9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0591" y="3644103"/>
            <a:ext cx="2119195" cy="1344447"/>
          </a:xfrm>
          <a:prstGeom prst="rect">
            <a:avLst/>
          </a:prstGeom>
        </p:spPr>
      </p:pic>
    </p:spTree>
    <p:extLst>
      <p:ext uri="{BB962C8B-B14F-4D97-AF65-F5344CB8AC3E}">
        <p14:creationId xmlns:p14="http://schemas.microsoft.com/office/powerpoint/2010/main" val="47976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18381" y="-111197"/>
            <a:ext cx="10155237" cy="1325563"/>
          </a:xfrm>
          <a:effectLst>
            <a:outerShdw blurRad="50800" dist="38100" dir="5400000" algn="t" rotWithShape="0">
              <a:prstClr val="black">
                <a:alpha val="40000"/>
              </a:prstClr>
            </a:outerShdw>
          </a:effectLst>
        </p:spPr>
        <p:txBody>
          <a:bodyPr>
            <a:normAutofit/>
          </a:bodyPr>
          <a:lstStyle/>
          <a:p>
            <a:pPr algn="ctr"/>
            <a:r>
              <a:rPr lang="en-US" sz="6000" b="1" dirty="0">
                <a:solidFill>
                  <a:srgbClr val="007E5F"/>
                </a:solidFill>
                <a:latin typeface="Franklin Gothic Medium" panose="020B0603020102020204" pitchFamily="34" charset="0"/>
                <a:ea typeface="Yu Gothic UI Semibold" panose="020B0700000000000000" pitchFamily="34" charset="-128"/>
              </a:rPr>
              <a:t>Recertifications</a:t>
            </a:r>
            <a:endParaRPr lang="en-US" sz="6000" b="1" dirty="0">
              <a:solidFill>
                <a:srgbClr val="007E5F"/>
              </a:solidFill>
              <a:latin typeface="Franklin Gothic Medium" panose="020B0603020102020204" pitchFamily="34" charset="0"/>
            </a:endParaRPr>
          </a:p>
        </p:txBody>
      </p:sp>
      <p:graphicFrame>
        <p:nvGraphicFramePr>
          <p:cNvPr id="7" name="Content Placeholder 2">
            <a:extLst>
              <a:ext uri="{FF2B5EF4-FFF2-40B4-BE49-F238E27FC236}">
                <a16:creationId xmlns:a16="http://schemas.microsoft.com/office/drawing/2014/main" id="{275D444C-04F7-60BE-E3EF-B18884147471}"/>
              </a:ext>
            </a:extLst>
          </p:cNvPr>
          <p:cNvGraphicFramePr>
            <a:graphicFrameLocks noGrp="1"/>
          </p:cNvGraphicFramePr>
          <p:nvPr>
            <p:ph idx="1"/>
            <p:extLst>
              <p:ext uri="{D42A27DB-BD31-4B8C-83A1-F6EECF244321}">
                <p14:modId xmlns:p14="http://schemas.microsoft.com/office/powerpoint/2010/main" val="3266426344"/>
              </p:ext>
            </p:extLst>
          </p:nvPr>
        </p:nvGraphicFramePr>
        <p:xfrm>
          <a:off x="144379" y="1122947"/>
          <a:ext cx="7812505" cy="5414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t;strong&gt;Icon&lt;/strong&gt; Calendar Stylized Vector · Free image on Pixabay">
            <a:extLst>
              <a:ext uri="{FF2B5EF4-FFF2-40B4-BE49-F238E27FC236}">
                <a16:creationId xmlns:a16="http://schemas.microsoft.com/office/drawing/2014/main" id="{1DCC40C1-C3A5-C339-74B1-BBAEED0A6D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029" y="1627132"/>
            <a:ext cx="3547660" cy="3379146"/>
          </a:xfrm>
          <a:prstGeom prst="rect">
            <a:avLst/>
          </a:prstGeom>
        </p:spPr>
      </p:pic>
    </p:spTree>
    <p:extLst>
      <p:ext uri="{BB962C8B-B14F-4D97-AF65-F5344CB8AC3E}">
        <p14:creationId xmlns:p14="http://schemas.microsoft.com/office/powerpoint/2010/main" val="1091600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9647" y="109630"/>
            <a:ext cx="11689977" cy="1130347"/>
          </a:xfrm>
          <a:effectLst>
            <a:outerShdw blurRad="50800" dist="38100" dir="5400000" algn="t" rotWithShape="0">
              <a:prstClr val="black">
                <a:alpha val="40000"/>
              </a:prstClr>
            </a:outerShdw>
          </a:effectLst>
        </p:spPr>
        <p:txBody>
          <a:bodyPr>
            <a:noAutofit/>
          </a:bodyPr>
          <a:lstStyle/>
          <a:p>
            <a:pPr algn="ctr"/>
            <a:r>
              <a:rPr lang="en-US" sz="4800" b="1" dirty="0">
                <a:solidFill>
                  <a:schemeClr val="tx1">
                    <a:lumMod val="65000"/>
                    <a:lumOff val="35000"/>
                  </a:schemeClr>
                </a:solidFill>
                <a:latin typeface="Franklin Gothic Medium" panose="020B0603020102020204" pitchFamily="34" charset="0"/>
                <a:ea typeface="Yu Gothic UI Semibold" panose="020B0700000000000000" pitchFamily="34" charset="-128"/>
              </a:rPr>
              <a:t>Link2Feed Live</a:t>
            </a:r>
            <a:endParaRPr lang="en-US" sz="4800" b="1" dirty="0">
              <a:solidFill>
                <a:schemeClr val="tx1">
                  <a:lumMod val="65000"/>
                  <a:lumOff val="35000"/>
                </a:schemeClr>
              </a:solidFill>
              <a:latin typeface="Franklin Gothic Medium" panose="020B0603020102020204" pitchFamily="34" charset="0"/>
            </a:endParaRPr>
          </a:p>
        </p:txBody>
      </p:sp>
      <p:sp>
        <p:nvSpPr>
          <p:cNvPr id="2" name="TextBox 1">
            <a:extLst>
              <a:ext uri="{FF2B5EF4-FFF2-40B4-BE49-F238E27FC236}">
                <a16:creationId xmlns:a16="http://schemas.microsoft.com/office/drawing/2014/main" id="{01D33B0A-F784-4683-B60D-5918E99DB8C3}"/>
              </a:ext>
            </a:extLst>
          </p:cNvPr>
          <p:cNvSpPr txBox="1"/>
          <p:nvPr/>
        </p:nvSpPr>
        <p:spPr>
          <a:xfrm>
            <a:off x="6312024" y="2081242"/>
            <a:ext cx="5601809" cy="2862322"/>
          </a:xfrm>
          <a:prstGeom prst="rect">
            <a:avLst/>
          </a:prstGeom>
          <a:noFill/>
        </p:spPr>
        <p:txBody>
          <a:bodyPr wrap="square" rtlCol="0">
            <a:spAutoFit/>
          </a:bodyPr>
          <a:lstStyle/>
          <a:p>
            <a:pPr algn="ctr">
              <a:spcBef>
                <a:spcPct val="20000"/>
              </a:spcBef>
            </a:pPr>
            <a:r>
              <a:rPr lang="en-US" sz="3600" dirty="0">
                <a:ea typeface="+mj-lt"/>
                <a:cs typeface="+mj-lt"/>
              </a:rPr>
              <a:t>You will no longer be able to use the Attendance feature to backdate. All clients will need to be recorded individually.</a:t>
            </a:r>
          </a:p>
        </p:txBody>
      </p:sp>
      <p:sp>
        <p:nvSpPr>
          <p:cNvPr id="5" name="Content Placeholder 4">
            <a:extLst>
              <a:ext uri="{FF2B5EF4-FFF2-40B4-BE49-F238E27FC236}">
                <a16:creationId xmlns:a16="http://schemas.microsoft.com/office/drawing/2014/main" id="{B89FB9DE-A57E-09A1-C5C4-ABA484784E5A}"/>
              </a:ext>
            </a:extLst>
          </p:cNvPr>
          <p:cNvSpPr>
            <a:spLocks noGrp="1"/>
          </p:cNvSpPr>
          <p:nvPr>
            <p:ph idx="1"/>
          </p:nvPr>
        </p:nvSpPr>
        <p:spPr>
          <a:xfrm>
            <a:off x="838200" y="1253330"/>
            <a:ext cx="5257800" cy="4774607"/>
          </a:xfrm>
        </p:spPr>
        <p:txBody>
          <a:bodyPr>
            <a:normAutofit fontScale="92500"/>
          </a:bodyPr>
          <a:lstStyle/>
          <a:p>
            <a:pPr marL="0" indent="0" rtl="0" eaLnBrk="1" fontAlgn="t" latinLnBrk="0" hangingPunct="1">
              <a:spcBef>
                <a:spcPts val="0"/>
              </a:spcBef>
              <a:spcAft>
                <a:spcPts val="0"/>
              </a:spcAft>
              <a:buNone/>
            </a:pPr>
            <a:r>
              <a:rPr lang="en-US" b="1" i="0" u="none" strike="noStrike" kern="1200" dirty="0">
                <a:solidFill>
                  <a:srgbClr val="000000"/>
                </a:solidFill>
                <a:effectLst/>
                <a:latin typeface="Calibri" panose="020F0502020204030204" pitchFamily="34" charset="0"/>
              </a:rPr>
              <a:t>Pros to using Link2Feed Live</a:t>
            </a:r>
          </a:p>
          <a:p>
            <a:pPr marL="0" indent="0" rtl="0" eaLnBrk="1" fontAlgn="t" latinLnBrk="0" hangingPunct="1">
              <a:spcBef>
                <a:spcPts val="0"/>
              </a:spcBef>
              <a:spcAft>
                <a:spcPts val="0"/>
              </a:spcAft>
              <a:buNone/>
            </a:pPr>
            <a:endParaRPr lang="en-US"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b="0" i="0" u="none" strike="noStrike" kern="1200" dirty="0">
                <a:solidFill>
                  <a:srgbClr val="000000"/>
                </a:solidFill>
                <a:effectLst/>
                <a:latin typeface="Calibri" panose="020F0502020204030204" pitchFamily="34" charset="0"/>
              </a:rPr>
              <a:t>Live client list-not outdated</a:t>
            </a:r>
            <a:endParaRPr lang="en-US"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b="0" i="0" u="none" strike="noStrike" kern="1200" dirty="0">
                <a:solidFill>
                  <a:srgbClr val="000000"/>
                </a:solidFill>
                <a:effectLst/>
                <a:latin typeface="Calibri" panose="020F0502020204030204" pitchFamily="34" charset="0"/>
              </a:rPr>
              <a:t>More accurate visit numbers </a:t>
            </a:r>
            <a:endParaRPr lang="en-US"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b="0" i="0" u="none" strike="noStrike" kern="1200" dirty="0">
                <a:solidFill>
                  <a:srgbClr val="000000"/>
                </a:solidFill>
                <a:effectLst/>
                <a:latin typeface="Calibri" panose="020F0502020204030204" pitchFamily="34" charset="0"/>
              </a:rPr>
              <a:t>No data entry after your distribution</a:t>
            </a:r>
            <a:endParaRPr lang="en-US"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b="0" i="0" u="none" strike="noStrike" kern="1200" dirty="0">
                <a:solidFill>
                  <a:srgbClr val="000000"/>
                </a:solidFill>
                <a:effectLst/>
                <a:latin typeface="Calibri" panose="020F0502020204030204" pitchFamily="34" charset="0"/>
              </a:rPr>
              <a:t>Gets clients used to Link2Feed (TEFAP)</a:t>
            </a:r>
            <a:endParaRPr lang="en-US"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b="0" i="0" u="none" strike="noStrike" kern="1200" dirty="0">
                <a:solidFill>
                  <a:srgbClr val="000000"/>
                </a:solidFill>
                <a:effectLst/>
                <a:latin typeface="Calibri" panose="020F0502020204030204" pitchFamily="34" charset="0"/>
              </a:rPr>
              <a:t>More accurate data collection</a:t>
            </a:r>
            <a:endParaRPr lang="en-US"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b="0" i="0" u="none" strike="noStrike" kern="1200" dirty="0">
                <a:solidFill>
                  <a:srgbClr val="000000"/>
                </a:solidFill>
                <a:effectLst/>
                <a:latin typeface="Calibri" panose="020F0502020204030204" pitchFamily="34" charset="0"/>
              </a:rPr>
              <a:t>No paper storage</a:t>
            </a:r>
            <a:endParaRPr lang="en-US"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b="0" i="0" u="none" strike="noStrike" kern="1200" dirty="0">
                <a:solidFill>
                  <a:srgbClr val="000000"/>
                </a:solidFill>
                <a:effectLst/>
                <a:latin typeface="Calibri" panose="020F0502020204030204" pitchFamily="34" charset="0"/>
              </a:rPr>
              <a:t>You don’t have to print your Issuance Register</a:t>
            </a:r>
          </a:p>
          <a:p>
            <a:pPr marL="0" algn="l" rtl="0" eaLnBrk="1" fontAlgn="t" latinLnBrk="0" hangingPunct="1">
              <a:spcBef>
                <a:spcPts val="0"/>
              </a:spcBef>
              <a:spcAft>
                <a:spcPts val="0"/>
              </a:spcAft>
            </a:pPr>
            <a:r>
              <a:rPr lang="en-US" dirty="0">
                <a:solidFill>
                  <a:srgbClr val="000000"/>
                </a:solidFill>
                <a:latin typeface="Calibri" panose="020F0502020204030204" pitchFamily="34" charset="0"/>
              </a:rPr>
              <a:t>No double recording between sites.</a:t>
            </a:r>
            <a:endParaRPr lang="en-US" b="0" i="0" u="none" strike="noStrike" dirty="0">
              <a:effectLst/>
              <a:latin typeface="Arial" panose="020B0604020202020204" pitchFamily="34" charset="0"/>
            </a:endParaRPr>
          </a:p>
          <a:p>
            <a:endParaRPr lang="en-US" dirty="0"/>
          </a:p>
        </p:txBody>
      </p:sp>
    </p:spTree>
    <p:extLst>
      <p:ext uri="{BB962C8B-B14F-4D97-AF65-F5344CB8AC3E}">
        <p14:creationId xmlns:p14="http://schemas.microsoft.com/office/powerpoint/2010/main" val="2875058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2" y="479599"/>
            <a:ext cx="7335645" cy="985307"/>
          </a:xfrm>
        </p:spPr>
        <p:txBody>
          <a:bodyPr>
            <a:normAutofit/>
          </a:bodyPr>
          <a:lstStyle/>
          <a:p>
            <a:pPr algn="ctr"/>
            <a:r>
              <a:rPr lang="en-US" sz="4800" b="1" dirty="0">
                <a:solidFill>
                  <a:schemeClr val="tx1"/>
                </a:solidFill>
              </a:rPr>
              <a:t>Client Files</a:t>
            </a:r>
            <a:endParaRPr lang="en-US" sz="4800" b="1" dirty="0"/>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524240" y="1714524"/>
            <a:ext cx="7101054" cy="304678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a:buChar char="•"/>
            </a:pPr>
            <a:r>
              <a:rPr lang="en-US" sz="4400" dirty="0"/>
              <a:t>If you are NOT recording CSFP Client Visits LIVE at the time of distribution, you MUST keep all issuance registers, applications, closure letter, proxy forms and transfer letters on file at your agency </a:t>
            </a:r>
            <a:r>
              <a:rPr lang="en-US" sz="4400" u="sng" dirty="0"/>
              <a:t>for three years.</a:t>
            </a:r>
            <a:endParaRPr lang="en-US" sz="4400" u="sng" dirty="0">
              <a:cs typeface="Calibri"/>
            </a:endParaRPr>
          </a:p>
        </p:txBody>
      </p:sp>
      <p:pic>
        <p:nvPicPr>
          <p:cNvPr id="2" name="Picture 1" descr="A picture containing text, stationary, writing implement, pencil&#10;&#10;Description automatically generated">
            <a:extLst>
              <a:ext uri="{FF2B5EF4-FFF2-40B4-BE49-F238E27FC236}">
                <a16:creationId xmlns:a16="http://schemas.microsoft.com/office/drawing/2014/main" id="{5A22077E-5AF7-6EBA-D407-41C25CEBB1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563" y="1714524"/>
            <a:ext cx="3428952" cy="3428952"/>
          </a:xfrm>
          <a:prstGeom prst="rect">
            <a:avLst/>
          </a:prstGeom>
        </p:spPr>
      </p:pic>
    </p:spTree>
    <p:extLst>
      <p:ext uri="{BB962C8B-B14F-4D97-AF65-F5344CB8AC3E}">
        <p14:creationId xmlns:p14="http://schemas.microsoft.com/office/powerpoint/2010/main" val="2704462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18381" y="-237656"/>
            <a:ext cx="10155237" cy="1325563"/>
          </a:xfrm>
          <a:effectLst>
            <a:outerShdw blurRad="50800" dist="38100" dir="5400000" algn="t" rotWithShape="0">
              <a:prstClr val="black">
                <a:alpha val="40000"/>
              </a:prstClr>
            </a:outerShdw>
          </a:effectLst>
        </p:spPr>
        <p:txBody>
          <a:bodyPr>
            <a:normAutofit/>
          </a:bodyPr>
          <a:lstStyle/>
          <a:p>
            <a:pPr algn="ctr"/>
            <a:r>
              <a:rPr lang="en-US" sz="4800" b="1" dirty="0">
                <a:solidFill>
                  <a:schemeClr val="tx1"/>
                </a:solidFill>
              </a:rPr>
              <a:t>Closure Procedures</a:t>
            </a:r>
            <a:endParaRPr lang="en-US" sz="6000" b="1" dirty="0">
              <a:solidFill>
                <a:srgbClr val="007E5F"/>
              </a:solidFill>
              <a:latin typeface="Franklin Gothic Medium" panose="020B0603020102020204" pitchFamily="34" charset="0"/>
            </a:endParaRPr>
          </a:p>
        </p:txBody>
      </p:sp>
      <p:graphicFrame>
        <p:nvGraphicFramePr>
          <p:cNvPr id="7" name="Content Placeholder 2">
            <a:extLst>
              <a:ext uri="{FF2B5EF4-FFF2-40B4-BE49-F238E27FC236}">
                <a16:creationId xmlns:a16="http://schemas.microsoft.com/office/drawing/2014/main" id="{275D444C-04F7-60BE-E3EF-B18884147471}"/>
              </a:ext>
            </a:extLst>
          </p:cNvPr>
          <p:cNvGraphicFramePr>
            <a:graphicFrameLocks noGrp="1"/>
          </p:cNvGraphicFramePr>
          <p:nvPr>
            <p:ph idx="1"/>
            <p:extLst>
              <p:ext uri="{D42A27DB-BD31-4B8C-83A1-F6EECF244321}">
                <p14:modId xmlns:p14="http://schemas.microsoft.com/office/powerpoint/2010/main" val="2517763469"/>
              </p:ext>
            </p:extLst>
          </p:nvPr>
        </p:nvGraphicFramePr>
        <p:xfrm>
          <a:off x="144379" y="778213"/>
          <a:ext cx="8046310" cy="575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8" descr="A person and person standing in a grocery store&#10;&#10;Description automatically generated">
            <a:extLst>
              <a:ext uri="{FF2B5EF4-FFF2-40B4-BE49-F238E27FC236}">
                <a16:creationId xmlns:a16="http://schemas.microsoft.com/office/drawing/2014/main" id="{3A6AD1CE-53FE-E3A7-43EC-1074A2E8B5CA}"/>
              </a:ext>
            </a:extLst>
          </p:cNvPr>
          <p:cNvPicPr>
            <a:picLocks noChangeAspect="1"/>
          </p:cNvPicPr>
          <p:nvPr/>
        </p:nvPicPr>
        <p:blipFill>
          <a:blip r:embed="rId8"/>
          <a:stretch>
            <a:fillRect/>
          </a:stretch>
        </p:blipFill>
        <p:spPr>
          <a:xfrm>
            <a:off x="8504711" y="1619992"/>
            <a:ext cx="3040083" cy="4053444"/>
          </a:xfrm>
          <a:prstGeom prst="rect">
            <a:avLst/>
          </a:prstGeom>
        </p:spPr>
      </p:pic>
    </p:spTree>
    <p:extLst>
      <p:ext uri="{BB962C8B-B14F-4D97-AF65-F5344CB8AC3E}">
        <p14:creationId xmlns:p14="http://schemas.microsoft.com/office/powerpoint/2010/main" val="135642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9678" y="1056444"/>
            <a:ext cx="5566299" cy="5087394"/>
          </a:xfrm>
        </p:spPr>
        <p:txBody>
          <a:bodyPr vert="horz" lIns="91440" tIns="45720" rIns="91440" bIns="45720" rtlCol="0" anchor="t">
            <a:normAutofit/>
          </a:bodyPr>
          <a:lstStyle/>
          <a:p>
            <a:r>
              <a:rPr lang="en-US" sz="3200" b="1" dirty="0">
                <a:solidFill>
                  <a:srgbClr val="002060"/>
                </a:solidFill>
              </a:rPr>
              <a:t>CSFP Procedure Updates</a:t>
            </a:r>
          </a:p>
          <a:p>
            <a:r>
              <a:rPr lang="en-US" sz="3200" b="1" dirty="0">
                <a:solidFill>
                  <a:srgbClr val="002060"/>
                </a:solidFill>
              </a:rPr>
              <a:t>CSFP Reminders</a:t>
            </a:r>
          </a:p>
          <a:p>
            <a:r>
              <a:rPr lang="en-US" sz="3200" b="1">
                <a:solidFill>
                  <a:srgbClr val="002060"/>
                </a:solidFill>
              </a:rPr>
              <a:t>Inputting New Clients: Group </a:t>
            </a:r>
            <a:r>
              <a:rPr lang="en-US" sz="3200" b="1" dirty="0">
                <a:solidFill>
                  <a:srgbClr val="002060"/>
                </a:solidFill>
              </a:rPr>
              <a:t>Practice</a:t>
            </a:r>
          </a:p>
          <a:p>
            <a:r>
              <a:rPr lang="en-US" sz="3200" b="1" dirty="0">
                <a:solidFill>
                  <a:srgbClr val="002060"/>
                </a:solidFill>
              </a:rPr>
              <a:t>Recap activity</a:t>
            </a:r>
            <a:endParaRPr lang="en-US" sz="3200" b="1" dirty="0">
              <a:solidFill>
                <a:srgbClr val="002060"/>
              </a:solidFill>
              <a:cs typeface="Calibri"/>
            </a:endParaRPr>
          </a:p>
          <a:p>
            <a:endParaRPr lang="en-US" sz="3200" b="1" dirty="0">
              <a:solidFill>
                <a:srgbClr val="002060"/>
              </a:solidFill>
            </a:endParaRPr>
          </a:p>
          <a:p>
            <a:endParaRPr lang="en-US" sz="3200" b="1" dirty="0">
              <a:solidFill>
                <a:srgbClr val="002060"/>
              </a:solidFill>
            </a:endParaRPr>
          </a:p>
        </p:txBody>
      </p:sp>
      <p:sp>
        <p:nvSpPr>
          <p:cNvPr id="5" name="Title 1"/>
          <p:cNvSpPr>
            <a:spLocks noGrp="1"/>
          </p:cNvSpPr>
          <p:nvPr>
            <p:ph type="title"/>
          </p:nvPr>
        </p:nvSpPr>
        <p:spPr>
          <a:xfrm>
            <a:off x="6713326" y="111333"/>
            <a:ext cx="2084446" cy="698762"/>
          </a:xfrm>
          <a:effectLst>
            <a:outerShdw blurRad="50800" dist="25400" dir="5400000" algn="t" rotWithShape="0">
              <a:prstClr val="black">
                <a:alpha val="40000"/>
              </a:prstClr>
            </a:outerShdw>
          </a:effectLst>
        </p:spPr>
        <p:txBody>
          <a:bodyPr>
            <a:noAutofit/>
          </a:bodyPr>
          <a:lstStyle/>
          <a:p>
            <a:r>
              <a:rPr lang="en-US" sz="4000" b="1" dirty="0">
                <a:solidFill>
                  <a:srgbClr val="002060"/>
                </a:solidFill>
                <a:latin typeface="Franklin Gothic Medium" panose="020B0603020102020204" pitchFamily="34" charset="0"/>
              </a:rPr>
              <a:t>Agenda</a:t>
            </a:r>
            <a:endParaRPr lang="en-US" sz="3600" b="1" dirty="0">
              <a:solidFill>
                <a:srgbClr val="002060"/>
              </a:solidFill>
              <a:latin typeface="Franklin Gothic Medium" panose="020B0603020102020204" pitchFamily="34" charset="0"/>
            </a:endParaRPr>
          </a:p>
        </p:txBody>
      </p:sp>
      <p:pic>
        <p:nvPicPr>
          <p:cNvPr id="7" name="Picture 6"/>
          <p:cNvPicPr>
            <a:picLocks noChangeAspect="1"/>
          </p:cNvPicPr>
          <p:nvPr/>
        </p:nvPicPr>
        <p:blipFill>
          <a:blip r:embed="rId3"/>
          <a:stretch>
            <a:fillRect/>
          </a:stretch>
        </p:blipFill>
        <p:spPr>
          <a:xfrm>
            <a:off x="6793224" y="810095"/>
            <a:ext cx="1292464" cy="103641"/>
          </a:xfrm>
          <a:prstGeom prst="rect">
            <a:avLst/>
          </a:prstGeom>
        </p:spPr>
      </p:pic>
      <p:pic>
        <p:nvPicPr>
          <p:cNvPr id="2" name="Picture 1">
            <a:extLst>
              <a:ext uri="{FF2B5EF4-FFF2-40B4-BE49-F238E27FC236}">
                <a16:creationId xmlns:a16="http://schemas.microsoft.com/office/drawing/2014/main" id="{7BEBC629-A255-53EA-629E-C21BC2CC5868}"/>
              </a:ext>
            </a:extLst>
          </p:cNvPr>
          <p:cNvPicPr>
            <a:picLocks noChangeAspect="1"/>
          </p:cNvPicPr>
          <p:nvPr/>
        </p:nvPicPr>
        <p:blipFill>
          <a:blip r:embed="rId4"/>
          <a:stretch>
            <a:fillRect/>
          </a:stretch>
        </p:blipFill>
        <p:spPr>
          <a:xfrm>
            <a:off x="0" y="0"/>
            <a:ext cx="6327378" cy="6327378"/>
          </a:xfrm>
          <a:prstGeom prst="rect">
            <a:avLst/>
          </a:prstGeom>
        </p:spPr>
      </p:pic>
    </p:spTree>
    <p:extLst>
      <p:ext uri="{BB962C8B-B14F-4D97-AF65-F5344CB8AC3E}">
        <p14:creationId xmlns:p14="http://schemas.microsoft.com/office/powerpoint/2010/main" val="1047242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128989" y="140708"/>
            <a:ext cx="7183778" cy="100330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chemeClr val="accent1">
                    <a:lumMod val="50000"/>
                  </a:schemeClr>
                </a:solidFill>
                <a:latin typeface="Franklin Gothic Demi Cond"/>
                <a:ea typeface="Yu Gothic UI Semibold"/>
              </a:rPr>
              <a:t>Reporting Deadline</a:t>
            </a:r>
            <a:endParaRPr lang="en-US" sz="6000" dirty="0">
              <a:solidFill>
                <a:schemeClr val="accent1">
                  <a:lumMod val="50000"/>
                </a:schemeClr>
              </a:solidFill>
              <a:latin typeface="Franklin Gothic Demi Cond" panose="020B0706030402020204" pitchFamily="34" charset="0"/>
              <a:ea typeface="Yu Gothic UI Semibold"/>
            </a:endParaRPr>
          </a:p>
        </p:txBody>
      </p:sp>
      <p:sp>
        <p:nvSpPr>
          <p:cNvPr id="11" name="Content Placeholder 2"/>
          <p:cNvSpPr>
            <a:spLocks noGrp="1"/>
          </p:cNvSpPr>
          <p:nvPr>
            <p:ph idx="1"/>
          </p:nvPr>
        </p:nvSpPr>
        <p:spPr>
          <a:xfrm>
            <a:off x="313868" y="951515"/>
            <a:ext cx="6815161" cy="5377567"/>
          </a:xfrm>
        </p:spPr>
        <p:txBody>
          <a:bodyPr vert="horz" lIns="91440" tIns="45720" rIns="91440" bIns="45720" rtlCol="0" anchor="t">
            <a:noAutofit/>
          </a:bodyPr>
          <a:lstStyle>
            <a:lvl1pPr marL="0" indent="0">
              <a:buNone/>
              <a:defRPr baseline="0"/>
            </a:lvl1pPr>
          </a:lstStyle>
          <a:p>
            <a:endParaRPr lang="en-US" sz="3600" u="sng" dirty="0">
              <a:solidFill>
                <a:schemeClr val="tx2"/>
              </a:solidFill>
              <a:cs typeface="Calibri"/>
            </a:endParaRPr>
          </a:p>
          <a:p>
            <a:r>
              <a:rPr lang="en-US" sz="3600" u="sng" dirty="0">
                <a:solidFill>
                  <a:schemeClr val="tx2"/>
                </a:solidFill>
              </a:rPr>
              <a:t>You must turn in your report by the 25</a:t>
            </a:r>
            <a:r>
              <a:rPr lang="en-US" sz="3600" u="sng" baseline="30000" dirty="0">
                <a:solidFill>
                  <a:schemeClr val="tx2"/>
                </a:solidFill>
              </a:rPr>
              <a:t>th</a:t>
            </a:r>
            <a:r>
              <a:rPr lang="en-US" sz="3600" u="sng" dirty="0">
                <a:solidFill>
                  <a:schemeClr val="tx2"/>
                </a:solidFill>
              </a:rPr>
              <a:t> of each month unless you've been notified your date is the 18th</a:t>
            </a:r>
            <a:endParaRPr lang="en-US" sz="3600" u="sng">
              <a:solidFill>
                <a:schemeClr val="tx2"/>
              </a:solidFill>
              <a:cs typeface="Calibri"/>
            </a:endParaRPr>
          </a:p>
          <a:p>
            <a:endParaRPr lang="en-US" sz="4400" u="sng" dirty="0">
              <a:solidFill>
                <a:schemeClr val="tx2"/>
              </a:solidFill>
            </a:endParaRPr>
          </a:p>
          <a:p>
            <a:r>
              <a:rPr lang="en-US" dirty="0">
                <a:solidFill>
                  <a:schemeClr val="tx2"/>
                </a:solidFill>
              </a:rPr>
              <a:t>This includes the google form and putting your visits into Link2Feed.</a:t>
            </a:r>
            <a:endParaRPr lang="en-US" dirty="0">
              <a:solidFill>
                <a:schemeClr val="tx2"/>
              </a:solidFill>
              <a:cs typeface="Calibri"/>
            </a:endParaRPr>
          </a:p>
          <a:p>
            <a:endParaRPr lang="en-US" dirty="0">
              <a:solidFill>
                <a:schemeClr val="tx2"/>
              </a:solidFill>
              <a:cs typeface="Calibri"/>
            </a:endParaRPr>
          </a:p>
          <a:p>
            <a:r>
              <a:rPr lang="en-US" dirty="0">
                <a:solidFill>
                  <a:schemeClr val="tx2"/>
                </a:solidFill>
                <a:cs typeface="Calibri"/>
              </a:rPr>
              <a:t>We will be sending out a new reporting form. Please bookmark this new form, as the old one is no longer needed.</a:t>
            </a:r>
          </a:p>
        </p:txBody>
      </p:sp>
      <p:pic>
        <p:nvPicPr>
          <p:cNvPr id="1026" name="Picture 2" descr="Automated Reporting of Results and Statistical Models • report">
            <a:extLst>
              <a:ext uri="{FF2B5EF4-FFF2-40B4-BE49-F238E27FC236}">
                <a16:creationId xmlns:a16="http://schemas.microsoft.com/office/drawing/2014/main" id="{E0DBBC23-9AF5-C17F-13FF-08D824D28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2767" y="947691"/>
            <a:ext cx="4285898" cy="496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433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CEB6D6B1-52B8-45C8-9C83-B5042CDAB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9">
            <a:extLst>
              <a:ext uri="{FF2B5EF4-FFF2-40B4-BE49-F238E27FC236}">
                <a16:creationId xmlns:a16="http://schemas.microsoft.com/office/drawing/2014/main" id="{3290B888-1DA2-4603-9690-BF863DCD1E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 name="Rectangle 20">
              <a:extLst>
                <a:ext uri="{FF2B5EF4-FFF2-40B4-BE49-F238E27FC236}">
                  <a16:creationId xmlns:a16="http://schemas.microsoft.com/office/drawing/2014/main" id="{319E1F81-615A-4E66-9C66-443AC7239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1">
              <a:extLst>
                <a:ext uri="{FF2B5EF4-FFF2-40B4-BE49-F238E27FC236}">
                  <a16:creationId xmlns:a16="http://schemas.microsoft.com/office/drawing/2014/main" id="{57E60507-4771-49E2-9E47-9D6881CF8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416308" y="1185504"/>
            <a:ext cx="6431644" cy="5466175"/>
          </a:xfrm>
          <a:prstGeom prst="rect">
            <a:avLst/>
          </a:prstGeom>
          <a:solidFill>
            <a:srgbClr val="F68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TextBox 12">
            <a:extLst>
              <a:ext uri="{FF2B5EF4-FFF2-40B4-BE49-F238E27FC236}">
                <a16:creationId xmlns:a16="http://schemas.microsoft.com/office/drawing/2014/main" id="{64032275-64EA-EDC3-E8BF-6A9DD2DA462A}"/>
              </a:ext>
            </a:extLst>
          </p:cNvPr>
          <p:cNvSpPr txBox="1"/>
          <p:nvPr/>
        </p:nvSpPr>
        <p:spPr>
          <a:xfrm>
            <a:off x="439477" y="1448502"/>
            <a:ext cx="6208084" cy="6724918"/>
          </a:xfrm>
          <a:prstGeom prst="rect">
            <a:avLst/>
          </a:prstGeom>
          <a:noFill/>
        </p:spPr>
        <p:txBody>
          <a:bodyPr wrap="square" lIns="91440" tIns="45720" rIns="91440" bIns="45720" anchor="t">
            <a:spAutoFit/>
          </a:bodyPr>
          <a:lstStyle/>
          <a:p>
            <a:pPr marL="251460" indent="-251460" defTabSz="804672">
              <a:spcAft>
                <a:spcPts val="600"/>
              </a:spcAft>
              <a:buFont typeface="Arial"/>
              <a:buChar char="•"/>
              <a:defRPr/>
            </a:pPr>
            <a:r>
              <a:rPr lang="en-US" sz="2800" kern="1200" dirty="0">
                <a:solidFill>
                  <a:srgbClr val="002060"/>
                </a:solidFill>
                <a:latin typeface="+mn-lt"/>
                <a:ea typeface="+mn-ea"/>
                <a:cs typeface="Calibri"/>
              </a:rPr>
              <a:t>Must collect all personal information</a:t>
            </a:r>
          </a:p>
          <a:p>
            <a:pPr marL="653796" lvl="1" indent="-251460" defTabSz="804672">
              <a:spcAft>
                <a:spcPts val="600"/>
              </a:spcAft>
              <a:buFont typeface="Arial"/>
              <a:buChar char="•"/>
              <a:defRPr/>
            </a:pPr>
            <a:r>
              <a:rPr lang="en-US" sz="2800" kern="1200" dirty="0">
                <a:solidFill>
                  <a:srgbClr val="002060"/>
                </a:solidFill>
                <a:latin typeface="+mn-lt"/>
                <a:ea typeface="+mn-ea"/>
                <a:cs typeface="Calibri"/>
              </a:rPr>
              <a:t>Should </a:t>
            </a:r>
            <a:r>
              <a:rPr lang="en-US" sz="2800" b="1" u="sng" kern="1200" dirty="0">
                <a:solidFill>
                  <a:srgbClr val="002060"/>
                </a:solidFill>
                <a:latin typeface="+mn-lt"/>
                <a:ea typeface="+mn-ea"/>
                <a:cs typeface="Calibri"/>
              </a:rPr>
              <a:t>NEVER</a:t>
            </a:r>
            <a:r>
              <a:rPr lang="en-US" sz="2800" kern="1200" dirty="0">
                <a:solidFill>
                  <a:srgbClr val="002060"/>
                </a:solidFill>
                <a:latin typeface="+mn-lt"/>
                <a:ea typeface="+mn-ea"/>
                <a:cs typeface="Calibri"/>
              </a:rPr>
              <a:t> choose "Didn't Ask" or "Don't Know"</a:t>
            </a:r>
          </a:p>
          <a:p>
            <a:pPr marL="301752" indent="-301752" defTabSz="804672">
              <a:spcAft>
                <a:spcPts val="600"/>
              </a:spcAft>
              <a:buFont typeface="Arial"/>
              <a:buChar char="•"/>
              <a:defRPr/>
            </a:pPr>
            <a:r>
              <a:rPr lang="en-US" sz="2800" kern="1200" dirty="0">
                <a:solidFill>
                  <a:srgbClr val="002060"/>
                </a:solidFill>
                <a:latin typeface="+mn-lt"/>
                <a:ea typeface="+mn-ea"/>
                <a:cs typeface="Calibri"/>
              </a:rPr>
              <a:t>Must correctly spell all names. Do NOT include nicknames or middle names/initials. Check ID for spelling.</a:t>
            </a:r>
          </a:p>
          <a:p>
            <a:pPr marL="301752" indent="-301752" defTabSz="804672">
              <a:spcAft>
                <a:spcPts val="600"/>
              </a:spcAft>
              <a:buFont typeface="Arial"/>
              <a:buChar char="•"/>
              <a:defRPr/>
            </a:pPr>
            <a:r>
              <a:rPr lang="en-US" sz="2800" kern="1200" dirty="0">
                <a:solidFill>
                  <a:srgbClr val="002060"/>
                </a:solidFill>
                <a:latin typeface="+mn-lt"/>
                <a:ea typeface="+mn-ea"/>
                <a:cs typeface="Calibri"/>
              </a:rPr>
              <a:t>Must ensure that the client is not already in Link2Feed by checking name and birthdate before creating a profile. This helps to prevent duplicates.</a:t>
            </a:r>
          </a:p>
          <a:p>
            <a:pPr marL="301752" indent="-301752" defTabSz="804672">
              <a:spcAft>
                <a:spcPts val="600"/>
              </a:spcAft>
              <a:buFont typeface="Arial"/>
              <a:buChar char="•"/>
              <a:defRPr/>
            </a:pPr>
            <a:r>
              <a:rPr lang="en-US" sz="2800" kern="1200" dirty="0">
                <a:solidFill>
                  <a:srgbClr val="002060"/>
                </a:solidFill>
                <a:latin typeface="+mn-lt"/>
                <a:ea typeface="+mn-ea"/>
                <a:cs typeface="Calibri"/>
              </a:rPr>
              <a:t>Never dismiss the Duplicate alert</a:t>
            </a:r>
          </a:p>
          <a:p>
            <a:pPr marL="301752" indent="-301752" defTabSz="804672">
              <a:spcAft>
                <a:spcPts val="600"/>
              </a:spcAft>
              <a:buFont typeface="Arial"/>
              <a:buChar char="•"/>
              <a:defRPr/>
            </a:pPr>
            <a:endParaRPr lang="en-US" sz="2800" kern="1200" dirty="0">
              <a:solidFill>
                <a:srgbClr val="002060"/>
              </a:solidFill>
              <a:latin typeface="+mn-lt"/>
              <a:ea typeface="+mn-ea"/>
              <a:cs typeface="Calibri"/>
            </a:endParaRPr>
          </a:p>
          <a:p>
            <a:pPr defTabSz="804672">
              <a:spcAft>
                <a:spcPts val="600"/>
              </a:spcAft>
              <a:defRPr/>
            </a:pPr>
            <a:endParaRPr lang="en-US" sz="2800" kern="1200" dirty="0">
              <a:solidFill>
                <a:srgbClr val="002060"/>
              </a:solidFill>
              <a:latin typeface="+mn-lt"/>
              <a:ea typeface="+mn-ea"/>
              <a:cs typeface="Calibri"/>
            </a:endParaRPr>
          </a:p>
          <a:p>
            <a:pPr>
              <a:spcAft>
                <a:spcPts val="600"/>
              </a:spcAft>
              <a:defRPr/>
            </a:pPr>
            <a:endParaRPr lang="en-US" sz="3200" dirty="0">
              <a:solidFill>
                <a:srgbClr val="002060"/>
              </a:solidFill>
              <a:cs typeface="Calibri"/>
            </a:endParaRPr>
          </a:p>
        </p:txBody>
      </p:sp>
      <p:pic>
        <p:nvPicPr>
          <p:cNvPr id="3" name="Picture 2">
            <a:extLst>
              <a:ext uri="{FF2B5EF4-FFF2-40B4-BE49-F238E27FC236}">
                <a16:creationId xmlns:a16="http://schemas.microsoft.com/office/drawing/2014/main" id="{8806DEFE-3592-05EB-1971-EA4BBC841362}"/>
              </a:ext>
            </a:extLst>
          </p:cNvPr>
          <p:cNvPicPr>
            <a:picLocks noChangeAspect="1"/>
          </p:cNvPicPr>
          <p:nvPr/>
        </p:nvPicPr>
        <p:blipFill>
          <a:blip r:embed="rId2"/>
          <a:stretch>
            <a:fillRect/>
          </a:stretch>
        </p:blipFill>
        <p:spPr>
          <a:xfrm>
            <a:off x="6724717" y="2014454"/>
            <a:ext cx="5135687" cy="3960996"/>
          </a:xfrm>
          <a:prstGeom prst="rect">
            <a:avLst/>
          </a:prstGeom>
        </p:spPr>
      </p:pic>
      <p:sp>
        <p:nvSpPr>
          <p:cNvPr id="6" name="Rectangle 5">
            <a:extLst>
              <a:ext uri="{FF2B5EF4-FFF2-40B4-BE49-F238E27FC236}">
                <a16:creationId xmlns:a16="http://schemas.microsoft.com/office/drawing/2014/main" id="{38FC4071-8092-64B3-46A9-3FF13666098B}"/>
              </a:ext>
            </a:extLst>
          </p:cNvPr>
          <p:cNvSpPr/>
          <p:nvPr/>
        </p:nvSpPr>
        <p:spPr>
          <a:xfrm>
            <a:off x="416308" y="133082"/>
            <a:ext cx="11444096" cy="94282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p:cNvSpPr txBox="1"/>
          <p:nvPr/>
        </p:nvSpPr>
        <p:spPr>
          <a:xfrm>
            <a:off x="911507" y="0"/>
            <a:ext cx="11090273" cy="113372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chemeClr val="tx1"/>
                </a:solidFill>
                <a:latin typeface="+mj-lt"/>
                <a:ea typeface="+mj-ea"/>
                <a:cs typeface="+mj-cs"/>
              </a:rPr>
              <a:t>Creating Complete and Thorough Profiles</a:t>
            </a:r>
          </a:p>
        </p:txBody>
      </p:sp>
      <p:sp>
        <p:nvSpPr>
          <p:cNvPr id="7" name="Arrow: Right 6">
            <a:extLst>
              <a:ext uri="{FF2B5EF4-FFF2-40B4-BE49-F238E27FC236}">
                <a16:creationId xmlns:a16="http://schemas.microsoft.com/office/drawing/2014/main" id="{50833E0E-DBAA-6085-0EA8-BB1BD6EB3D03}"/>
              </a:ext>
            </a:extLst>
          </p:cNvPr>
          <p:cNvSpPr/>
          <p:nvPr/>
        </p:nvSpPr>
        <p:spPr>
          <a:xfrm rot="18454308">
            <a:off x="5458950" y="4405364"/>
            <a:ext cx="3812670" cy="1048837"/>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88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9" descr="A screenshot of a computer&#10;&#10;Description automatically generated">
            <a:extLst>
              <a:ext uri="{FF2B5EF4-FFF2-40B4-BE49-F238E27FC236}">
                <a16:creationId xmlns:a16="http://schemas.microsoft.com/office/drawing/2014/main" id="{21B61D6E-148C-16FF-73F0-E43730BAFC1A}"/>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048843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screenshot of a computer&#10;&#10;Description automatically generated">
            <a:extLst>
              <a:ext uri="{FF2B5EF4-FFF2-40B4-BE49-F238E27FC236}">
                <a16:creationId xmlns:a16="http://schemas.microsoft.com/office/drawing/2014/main" id="{1345C986-B59B-3CB9-C24A-EC343412CC98}"/>
              </a:ext>
            </a:extLst>
          </p:cNvPr>
          <p:cNvPicPr>
            <a:picLocks noChangeAspect="1"/>
          </p:cNvPicPr>
          <p:nvPr/>
        </p:nvPicPr>
        <p:blipFill rotWithShape="1">
          <a:blip r:embed="rId2"/>
          <a:srcRect r="425" b="-1"/>
          <a:stretch/>
        </p:blipFill>
        <p:spPr>
          <a:xfrm>
            <a:off x="20" y="1282"/>
            <a:ext cx="12191980" cy="6856718"/>
          </a:xfrm>
          <a:prstGeom prst="rect">
            <a:avLst/>
          </a:prstGeom>
        </p:spPr>
      </p:pic>
    </p:spTree>
    <p:extLst>
      <p:ext uri="{BB962C8B-B14F-4D97-AF65-F5344CB8AC3E}">
        <p14:creationId xmlns:p14="http://schemas.microsoft.com/office/powerpoint/2010/main" val="2783452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75903"/>
            <a:ext cx="12192000" cy="4322352"/>
          </a:xfrm>
          <a:prstGeom prst="rect">
            <a:avLst/>
          </a:prstGeom>
          <a:solidFill>
            <a:srgbClr val="F68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p:cNvSpPr txBox="1"/>
          <p:nvPr/>
        </p:nvSpPr>
        <p:spPr>
          <a:xfrm>
            <a:off x="1" y="430307"/>
            <a:ext cx="12192000" cy="923330"/>
          </a:xfrm>
          <a:prstGeom prst="rect">
            <a:avLst/>
          </a:prstGeom>
          <a:noFill/>
        </p:spPr>
        <p:txBody>
          <a:bodyPr wrap="square" lIns="91440" tIns="45720" rIns="91440" bIns="45720" rtlCol="0" anchor="t">
            <a:spAutoFit/>
          </a:bodyPr>
          <a:lstStyle/>
          <a:p>
            <a:pPr algn="ctr"/>
            <a:r>
              <a:rPr lang="en-US" sz="5400" b="1" dirty="0"/>
              <a:t>Creating Complete and Thorough Profiles</a:t>
            </a:r>
            <a:endParaRPr lang="en-US" sz="5400" b="1" dirty="0">
              <a:cs typeface="Calibri"/>
            </a:endParaRPr>
          </a:p>
        </p:txBody>
      </p:sp>
      <p:sp>
        <p:nvSpPr>
          <p:cNvPr id="13" name="TextBox 12">
            <a:extLst>
              <a:ext uri="{FF2B5EF4-FFF2-40B4-BE49-F238E27FC236}">
                <a16:creationId xmlns:a16="http://schemas.microsoft.com/office/drawing/2014/main" id="{64032275-64EA-EDC3-E8BF-6A9DD2DA462A}"/>
              </a:ext>
            </a:extLst>
          </p:cNvPr>
          <p:cNvSpPr txBox="1"/>
          <p:nvPr/>
        </p:nvSpPr>
        <p:spPr>
          <a:xfrm>
            <a:off x="198217" y="1478237"/>
            <a:ext cx="11884713" cy="5509200"/>
          </a:xfrm>
          <a:prstGeom prst="rect">
            <a:avLst/>
          </a:prstGeom>
          <a:noFill/>
        </p:spPr>
        <p:txBody>
          <a:bodyPr wrap="square" lIns="91440" tIns="45720" rIns="91440" bIns="45720" anchor="t">
            <a:spAutoFit/>
          </a:bodyPr>
          <a:lstStyle/>
          <a:p>
            <a:pPr marL="285750" indent="-285750">
              <a:buFont typeface="Arial"/>
              <a:buChar char="•"/>
              <a:defRPr/>
            </a:pPr>
            <a:r>
              <a:rPr lang="en-US" sz="2800" dirty="0">
                <a:solidFill>
                  <a:srgbClr val="002060"/>
                </a:solidFill>
                <a:cs typeface="Calibri"/>
              </a:rPr>
              <a:t>Must input </a:t>
            </a:r>
            <a:r>
              <a:rPr lang="en-US" sz="2800" b="1" u="sng" dirty="0">
                <a:solidFill>
                  <a:srgbClr val="002060"/>
                </a:solidFill>
                <a:cs typeface="Calibri"/>
              </a:rPr>
              <a:t>ALL</a:t>
            </a:r>
            <a:r>
              <a:rPr lang="en-US" sz="2800" dirty="0">
                <a:solidFill>
                  <a:srgbClr val="002060"/>
                </a:solidFill>
                <a:cs typeface="Calibri"/>
              </a:rPr>
              <a:t> Household Members.</a:t>
            </a:r>
            <a:endParaRPr lang="en-US" sz="2800" dirty="0">
              <a:solidFill>
                <a:srgbClr val="000000"/>
              </a:solidFill>
              <a:cs typeface="Calibri"/>
            </a:endParaRPr>
          </a:p>
          <a:p>
            <a:pPr marL="742950" lvl="1" indent="-285750">
              <a:buFont typeface="Arial"/>
              <a:buChar char="•"/>
              <a:defRPr/>
            </a:pPr>
            <a:r>
              <a:rPr lang="en-US" sz="2800" dirty="0">
                <a:solidFill>
                  <a:srgbClr val="002060"/>
                </a:solidFill>
                <a:cs typeface="Calibri"/>
              </a:rPr>
              <a:t>This is </a:t>
            </a:r>
            <a:r>
              <a:rPr lang="en-US" sz="2800" b="1" u="sng" dirty="0">
                <a:solidFill>
                  <a:srgbClr val="002060"/>
                </a:solidFill>
                <a:cs typeface="Calibri"/>
              </a:rPr>
              <a:t>required</a:t>
            </a:r>
            <a:r>
              <a:rPr lang="en-US" sz="2800" dirty="0">
                <a:solidFill>
                  <a:srgbClr val="002060"/>
                </a:solidFill>
                <a:cs typeface="Calibri"/>
              </a:rPr>
              <a:t> by the USDA.</a:t>
            </a:r>
          </a:p>
          <a:p>
            <a:pPr marL="742950" lvl="1" indent="-285750">
              <a:buFont typeface="Arial"/>
              <a:buChar char="•"/>
              <a:defRPr/>
            </a:pPr>
            <a:r>
              <a:rPr lang="en-US" sz="2800" dirty="0">
                <a:solidFill>
                  <a:srgbClr val="002060"/>
                </a:solidFill>
                <a:cs typeface="Calibri"/>
              </a:rPr>
              <a:t>Reminder: Household Members are defined as those that regularly cook together and share food. This does not have to be someone that lives in the same house, it also may not apply to some in the same house.</a:t>
            </a:r>
          </a:p>
          <a:p>
            <a:pPr marL="1200150" lvl="2" indent="-285750">
              <a:buFont typeface="Arial"/>
              <a:buChar char="•"/>
              <a:defRPr/>
            </a:pPr>
            <a:r>
              <a:rPr lang="en-US" sz="2800" dirty="0">
                <a:solidFill>
                  <a:srgbClr val="002060"/>
                </a:solidFill>
                <a:cs typeface="Calibri"/>
              </a:rPr>
              <a:t>For example: Betty has dinner at her grandmother's house every </a:t>
            </a:r>
            <a:r>
              <a:rPr lang="en-US" sz="2800">
                <a:solidFill>
                  <a:srgbClr val="002060"/>
                </a:solidFill>
                <a:cs typeface="Calibri"/>
              </a:rPr>
              <a:t>night </a:t>
            </a:r>
            <a:r>
              <a:rPr lang="en-US" sz="2800" dirty="0">
                <a:solidFill>
                  <a:srgbClr val="002060"/>
                </a:solidFill>
                <a:cs typeface="Calibri"/>
              </a:rPr>
              <a:t>but does not live with her. She is still considered a household member.</a:t>
            </a:r>
          </a:p>
          <a:p>
            <a:pPr marL="1200150" lvl="2" indent="-285750">
              <a:buFont typeface="Arial"/>
              <a:buChar char="•"/>
              <a:defRPr/>
            </a:pPr>
            <a:r>
              <a:rPr lang="en-US" sz="2800" dirty="0">
                <a:solidFill>
                  <a:srgbClr val="002060"/>
                </a:solidFill>
                <a:cs typeface="Calibri"/>
              </a:rPr>
              <a:t>For example: Margaret and Jennifer are roommates. They live in the same house but do not share food. They are not considered household members.</a:t>
            </a:r>
          </a:p>
          <a:p>
            <a:pPr marL="342900" indent="-342900">
              <a:buFont typeface="Arial"/>
              <a:buChar char="•"/>
              <a:defRPr/>
            </a:pPr>
            <a:endParaRPr lang="en-US" sz="2400" dirty="0">
              <a:solidFill>
                <a:srgbClr val="002060"/>
              </a:solidFill>
              <a:cs typeface="Calibri"/>
            </a:endParaRPr>
          </a:p>
          <a:p>
            <a:pPr>
              <a:defRPr/>
            </a:pPr>
            <a:endParaRPr lang="en-US" sz="2400" dirty="0">
              <a:solidFill>
                <a:srgbClr val="002060"/>
              </a:solidFill>
              <a:cs typeface="Calibri"/>
            </a:endParaRPr>
          </a:p>
          <a:p>
            <a:pPr>
              <a:defRPr/>
            </a:pPr>
            <a:endParaRPr lang="en-US" sz="2400" dirty="0">
              <a:solidFill>
                <a:srgbClr val="002060"/>
              </a:solidFill>
              <a:cs typeface="Calibri"/>
            </a:endParaRPr>
          </a:p>
        </p:txBody>
      </p:sp>
    </p:spTree>
    <p:extLst>
      <p:ext uri="{BB962C8B-B14F-4D97-AF65-F5344CB8AC3E}">
        <p14:creationId xmlns:p14="http://schemas.microsoft.com/office/powerpoint/2010/main" val="3405006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BA9DFAD-F513-C8C8-5D32-4EDDD04AF9C5}"/>
              </a:ext>
            </a:extLst>
          </p:cNvPr>
          <p:cNvSpPr>
            <a:spLocks noGrp="1"/>
          </p:cNvSpPr>
          <p:nvPr>
            <p:ph idx="1"/>
          </p:nvPr>
        </p:nvSpPr>
        <p:spPr>
          <a:xfrm>
            <a:off x="1027521" y="443060"/>
            <a:ext cx="10039547" cy="1480008"/>
          </a:xfrm>
        </p:spPr>
        <p:txBody>
          <a:bodyPr vert="horz" lIns="91440" tIns="45720" rIns="91440" bIns="45720" rtlCol="0" anchor="t">
            <a:normAutofit lnSpcReduction="10000"/>
          </a:bodyPr>
          <a:lstStyle/>
          <a:p>
            <a:pPr marL="57150">
              <a:lnSpc>
                <a:spcPct val="90000"/>
              </a:lnSpc>
              <a:spcAft>
                <a:spcPts val="600"/>
              </a:spcAft>
            </a:pPr>
            <a:endParaRPr lang="en-US" sz="4000" dirty="0">
              <a:solidFill>
                <a:schemeClr val="tx2"/>
              </a:solidFill>
              <a:cs typeface="Calibri"/>
            </a:endParaRPr>
          </a:p>
          <a:p>
            <a:pPr marL="57150" indent="0" algn="ctr">
              <a:spcAft>
                <a:spcPts val="600"/>
              </a:spcAft>
              <a:buNone/>
            </a:pPr>
            <a:r>
              <a:rPr lang="en-US" sz="4400" b="1" u="sng" dirty="0">
                <a:solidFill>
                  <a:schemeClr val="tx2"/>
                </a:solidFill>
                <a:cs typeface="Calibri"/>
              </a:rPr>
              <a:t>Where to see Household Members</a:t>
            </a:r>
          </a:p>
          <a:p>
            <a:pPr marL="342900" indent="-285750">
              <a:lnSpc>
                <a:spcPct val="90000"/>
              </a:lnSpc>
              <a:spcAft>
                <a:spcPts val="600"/>
              </a:spcAft>
              <a:buFont typeface="Arial" panose="020B0604020202020204" pitchFamily="34" charset="0"/>
              <a:buChar char="•"/>
            </a:pPr>
            <a:endParaRPr lang="en-US" sz="4000" dirty="0">
              <a:solidFill>
                <a:schemeClr val="tx2"/>
              </a:solidFill>
              <a:cs typeface="Calibri"/>
            </a:endParaRPr>
          </a:p>
        </p:txBody>
      </p:sp>
      <p:pic>
        <p:nvPicPr>
          <p:cNvPr id="11" name="Picture 10">
            <a:extLst>
              <a:ext uri="{FF2B5EF4-FFF2-40B4-BE49-F238E27FC236}">
                <a16:creationId xmlns:a16="http://schemas.microsoft.com/office/drawing/2014/main" id="{839FCF29-CD78-5868-F731-8F31923A7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13" y="124251"/>
            <a:ext cx="1330036" cy="1197033"/>
          </a:xfrm>
          <a:prstGeom prst="rect">
            <a:avLst/>
          </a:prstGeom>
        </p:spPr>
      </p:pic>
      <p:pic>
        <p:nvPicPr>
          <p:cNvPr id="2" name="Picture 2" descr="A screenshot of a computer&#10;&#10;Description automatically generated">
            <a:extLst>
              <a:ext uri="{FF2B5EF4-FFF2-40B4-BE49-F238E27FC236}">
                <a16:creationId xmlns:a16="http://schemas.microsoft.com/office/drawing/2014/main" id="{BB876676-A3E6-70D0-0BC0-D2A281A3C12E}"/>
              </a:ext>
            </a:extLst>
          </p:cNvPr>
          <p:cNvPicPr>
            <a:picLocks noChangeAspect="1"/>
          </p:cNvPicPr>
          <p:nvPr/>
        </p:nvPicPr>
        <p:blipFill rotWithShape="1">
          <a:blip r:embed="rId4"/>
          <a:srcRect l="12157" r="-392" b="1316"/>
          <a:stretch/>
        </p:blipFill>
        <p:spPr>
          <a:xfrm>
            <a:off x="2147" y="2081306"/>
            <a:ext cx="12229880" cy="4004861"/>
          </a:xfrm>
          <a:prstGeom prst="rect">
            <a:avLst/>
          </a:prstGeom>
        </p:spPr>
      </p:pic>
    </p:spTree>
    <p:extLst>
      <p:ext uri="{BB962C8B-B14F-4D97-AF65-F5344CB8AC3E}">
        <p14:creationId xmlns:p14="http://schemas.microsoft.com/office/powerpoint/2010/main" val="1016722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screenshot of a computer&#10;&#10;Description automatically generated">
            <a:extLst>
              <a:ext uri="{FF2B5EF4-FFF2-40B4-BE49-F238E27FC236}">
                <a16:creationId xmlns:a16="http://schemas.microsoft.com/office/drawing/2014/main" id="{EDA6F3CE-AF4B-B532-AB36-3BEC24D3C6EC}"/>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447948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screenshot of a computer&#10;&#10;Description automatically generated">
            <a:extLst>
              <a:ext uri="{FF2B5EF4-FFF2-40B4-BE49-F238E27FC236}">
                <a16:creationId xmlns:a16="http://schemas.microsoft.com/office/drawing/2014/main" id="{B6AE0EFC-9967-F2F9-AB96-311A393F29E7}"/>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161076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3" y="479599"/>
            <a:ext cx="7101054" cy="1331446"/>
          </a:xfrm>
        </p:spPr>
        <p:txBody>
          <a:bodyPr>
            <a:normAutofit/>
          </a:bodyPr>
          <a:lstStyle/>
          <a:p>
            <a:pPr algn="ctr"/>
            <a:r>
              <a:rPr lang="en-US" sz="6600" b="1" dirty="0"/>
              <a:t>Question!</a:t>
            </a:r>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1908700" y="1811045"/>
            <a:ext cx="7812349" cy="2166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What is the procedure for closing CSFP clients?</a:t>
            </a:r>
          </a:p>
        </p:txBody>
      </p:sp>
      <p:pic>
        <p:nvPicPr>
          <p:cNvPr id="2" name="Picture 1">
            <a:extLst>
              <a:ext uri="{FF2B5EF4-FFF2-40B4-BE49-F238E27FC236}">
                <a16:creationId xmlns:a16="http://schemas.microsoft.com/office/drawing/2014/main" id="{A239A445-2CA7-C611-040F-A1C7820722DE}"/>
              </a:ext>
            </a:extLst>
          </p:cNvPr>
          <p:cNvPicPr>
            <a:picLocks noChangeAspect="1"/>
          </p:cNvPicPr>
          <p:nvPr/>
        </p:nvPicPr>
        <p:blipFill>
          <a:blip r:embed="rId2"/>
          <a:stretch>
            <a:fillRect/>
          </a:stretch>
        </p:blipFill>
        <p:spPr>
          <a:xfrm>
            <a:off x="395981" y="222635"/>
            <a:ext cx="2628900" cy="1743075"/>
          </a:xfrm>
          <a:prstGeom prst="rect">
            <a:avLst/>
          </a:prstGeom>
        </p:spPr>
      </p:pic>
      <p:pic>
        <p:nvPicPr>
          <p:cNvPr id="4" name="Picture 3">
            <a:extLst>
              <a:ext uri="{FF2B5EF4-FFF2-40B4-BE49-F238E27FC236}">
                <a16:creationId xmlns:a16="http://schemas.microsoft.com/office/drawing/2014/main" id="{EE55729B-4551-C2A3-474B-1E27C8FFDA1B}"/>
              </a:ext>
            </a:extLst>
          </p:cNvPr>
          <p:cNvPicPr>
            <a:picLocks noChangeAspect="1"/>
          </p:cNvPicPr>
          <p:nvPr/>
        </p:nvPicPr>
        <p:blipFill>
          <a:blip r:embed="rId3"/>
          <a:stretch>
            <a:fillRect/>
          </a:stretch>
        </p:blipFill>
        <p:spPr>
          <a:xfrm>
            <a:off x="8642319" y="5186752"/>
            <a:ext cx="3181350" cy="1438275"/>
          </a:xfrm>
          <a:prstGeom prst="rect">
            <a:avLst/>
          </a:prstGeom>
        </p:spPr>
      </p:pic>
      <p:sp>
        <p:nvSpPr>
          <p:cNvPr id="5" name="Title 2">
            <a:extLst>
              <a:ext uri="{FF2B5EF4-FFF2-40B4-BE49-F238E27FC236}">
                <a16:creationId xmlns:a16="http://schemas.microsoft.com/office/drawing/2014/main" id="{C0765119-5FF6-0752-5DBD-5C26120E1013}"/>
              </a:ext>
            </a:extLst>
          </p:cNvPr>
          <p:cNvSpPr txBox="1">
            <a:spLocks/>
          </p:cNvSpPr>
          <p:nvPr/>
        </p:nvSpPr>
        <p:spPr>
          <a:xfrm>
            <a:off x="368332" y="3977891"/>
            <a:ext cx="8189742" cy="2533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accent6">
                    <a:lumMod val="75000"/>
                  </a:schemeClr>
                </a:solidFill>
                <a:cs typeface="Calibri Light"/>
              </a:rPr>
              <a:t>After 3 months they will be moved to the Waiting List, once there you will close them and send a closure letter.</a:t>
            </a:r>
          </a:p>
        </p:txBody>
      </p:sp>
    </p:spTree>
    <p:extLst>
      <p:ext uri="{BB962C8B-B14F-4D97-AF65-F5344CB8AC3E}">
        <p14:creationId xmlns:p14="http://schemas.microsoft.com/office/powerpoint/2010/main" val="39092039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1475903"/>
            <a:ext cx="12192000" cy="2877521"/>
          </a:xfrm>
          <a:prstGeom prst="rect">
            <a:avLst/>
          </a:prstGeom>
          <a:solidFill>
            <a:srgbClr val="F68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 name="TextBox 3"/>
          <p:cNvSpPr txBox="1"/>
          <p:nvPr/>
        </p:nvSpPr>
        <p:spPr>
          <a:xfrm>
            <a:off x="1" y="430307"/>
            <a:ext cx="12192000" cy="923330"/>
          </a:xfrm>
          <a:prstGeom prst="rect">
            <a:avLst/>
          </a:prstGeom>
          <a:noFill/>
        </p:spPr>
        <p:txBody>
          <a:bodyPr wrap="square" lIns="91440" tIns="45720" rIns="91440" bIns="45720" rtlCol="0" anchor="t">
            <a:spAutoFit/>
          </a:bodyPr>
          <a:lstStyle/>
          <a:p>
            <a:pPr algn="ctr"/>
            <a:r>
              <a:rPr lang="en-US" sz="5400" b="1" dirty="0"/>
              <a:t>Creating Complete and Thorough Profiles</a:t>
            </a:r>
            <a:endParaRPr lang="en-US" sz="5400" b="1" dirty="0">
              <a:cs typeface="Calibri"/>
            </a:endParaRPr>
          </a:p>
        </p:txBody>
      </p:sp>
      <p:sp>
        <p:nvSpPr>
          <p:cNvPr id="13" name="TextBox 12">
            <a:extLst>
              <a:ext uri="{FF2B5EF4-FFF2-40B4-BE49-F238E27FC236}">
                <a16:creationId xmlns:a16="http://schemas.microsoft.com/office/drawing/2014/main" id="{64032275-64EA-EDC3-E8BF-6A9DD2DA462A}"/>
              </a:ext>
            </a:extLst>
          </p:cNvPr>
          <p:cNvSpPr txBox="1"/>
          <p:nvPr/>
        </p:nvSpPr>
        <p:spPr>
          <a:xfrm>
            <a:off x="198217" y="1478237"/>
            <a:ext cx="11884713" cy="3524042"/>
          </a:xfrm>
          <a:prstGeom prst="rect">
            <a:avLst/>
          </a:prstGeom>
          <a:noFill/>
        </p:spPr>
        <p:txBody>
          <a:bodyPr wrap="square" lIns="91440" tIns="45720" rIns="91440" bIns="45720" anchor="t">
            <a:spAutoFit/>
          </a:bodyPr>
          <a:lstStyle/>
          <a:p>
            <a:pPr>
              <a:lnSpc>
                <a:spcPct val="90000"/>
              </a:lnSpc>
              <a:spcBef>
                <a:spcPts val="1000"/>
              </a:spcBef>
              <a:defRPr/>
            </a:pPr>
            <a:r>
              <a:rPr lang="en-US" sz="2800" dirty="0">
                <a:solidFill>
                  <a:schemeClr val="tx2"/>
                </a:solidFill>
                <a:cs typeface="Calibri"/>
              </a:rPr>
              <a:t>Add Proxies (Authorized Individuals)</a:t>
            </a:r>
          </a:p>
          <a:p>
            <a:pPr marL="457200" indent="-457200">
              <a:lnSpc>
                <a:spcPct val="90000"/>
              </a:lnSpc>
              <a:spcBef>
                <a:spcPts val="1000"/>
              </a:spcBef>
              <a:buFont typeface="Arial,Sans-Serif"/>
              <a:buChar char="•"/>
              <a:defRPr/>
            </a:pPr>
            <a:r>
              <a:rPr lang="en-US" sz="2800" dirty="0">
                <a:solidFill>
                  <a:schemeClr val="tx2"/>
                </a:solidFill>
                <a:cs typeface="Calibri"/>
              </a:rPr>
              <a:t>Each participant may assign two people (proxies) to pick up their box on their behalf.</a:t>
            </a:r>
          </a:p>
          <a:p>
            <a:pPr marL="457200" indent="-457200">
              <a:lnSpc>
                <a:spcPct val="90000"/>
              </a:lnSpc>
              <a:spcBef>
                <a:spcPts val="1000"/>
              </a:spcBef>
              <a:buFont typeface="Arial,Sans-Serif"/>
              <a:buChar char="•"/>
              <a:defRPr/>
            </a:pPr>
            <a:r>
              <a:rPr lang="en-US" sz="2800" b="1" dirty="0">
                <a:solidFill>
                  <a:schemeClr val="tx2"/>
                </a:solidFill>
                <a:cs typeface="Calibri"/>
              </a:rPr>
              <a:t>Proxies are now able to pick up for more than two people.</a:t>
            </a:r>
            <a:endParaRPr lang="en-US" sz="2800" dirty="0">
              <a:solidFill>
                <a:schemeClr val="tx2"/>
              </a:solidFill>
              <a:cs typeface="Calibri"/>
            </a:endParaRPr>
          </a:p>
          <a:p>
            <a:pPr marL="457200" indent="-457200">
              <a:lnSpc>
                <a:spcPct val="90000"/>
              </a:lnSpc>
              <a:spcBef>
                <a:spcPts val="1000"/>
              </a:spcBef>
              <a:buFont typeface="Arial,Sans-Serif"/>
              <a:buChar char="•"/>
              <a:defRPr/>
            </a:pPr>
            <a:r>
              <a:rPr lang="en-US" sz="2800" dirty="0">
                <a:solidFill>
                  <a:schemeClr val="tx2"/>
                </a:solidFill>
                <a:cs typeface="Calibri"/>
              </a:rPr>
              <a:t>CSFP Site Directors may not be proxies</a:t>
            </a:r>
            <a:endParaRPr lang="en-US" dirty="0">
              <a:solidFill>
                <a:schemeClr val="tx2"/>
              </a:solidFill>
            </a:endParaRPr>
          </a:p>
          <a:p>
            <a:pPr marL="342900" indent="-342900">
              <a:buFont typeface="Arial"/>
              <a:buChar char="•"/>
              <a:defRPr/>
            </a:pPr>
            <a:endParaRPr lang="en-US" sz="2400" dirty="0">
              <a:solidFill>
                <a:srgbClr val="002060"/>
              </a:solidFill>
              <a:cs typeface="Calibri"/>
            </a:endParaRPr>
          </a:p>
          <a:p>
            <a:pPr>
              <a:defRPr/>
            </a:pPr>
            <a:endParaRPr lang="en-US" sz="2400" dirty="0">
              <a:solidFill>
                <a:srgbClr val="002060"/>
              </a:solidFill>
              <a:cs typeface="Calibri"/>
            </a:endParaRPr>
          </a:p>
          <a:p>
            <a:pPr>
              <a:defRPr/>
            </a:pPr>
            <a:endParaRPr lang="en-US" sz="2400" dirty="0">
              <a:solidFill>
                <a:srgbClr val="002060"/>
              </a:solidFill>
              <a:cs typeface="Calibri"/>
            </a:endParaRPr>
          </a:p>
        </p:txBody>
      </p:sp>
    </p:spTree>
    <p:extLst>
      <p:ext uri="{BB962C8B-B14F-4D97-AF65-F5344CB8AC3E}">
        <p14:creationId xmlns:p14="http://schemas.microsoft.com/office/powerpoint/2010/main" val="207284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3" y="479599"/>
            <a:ext cx="7101054" cy="1331446"/>
          </a:xfrm>
        </p:spPr>
        <p:txBody>
          <a:bodyPr>
            <a:normAutofit/>
          </a:bodyPr>
          <a:lstStyle/>
          <a:p>
            <a:pPr algn="ctr"/>
            <a:r>
              <a:rPr lang="en-US" sz="6600" b="1" dirty="0"/>
              <a:t>Question!</a:t>
            </a:r>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1908700" y="1811045"/>
            <a:ext cx="7812349" cy="2166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What does CSFP stand for?</a:t>
            </a:r>
          </a:p>
        </p:txBody>
      </p:sp>
      <p:pic>
        <p:nvPicPr>
          <p:cNvPr id="2" name="Picture 1">
            <a:extLst>
              <a:ext uri="{FF2B5EF4-FFF2-40B4-BE49-F238E27FC236}">
                <a16:creationId xmlns:a16="http://schemas.microsoft.com/office/drawing/2014/main" id="{A239A445-2CA7-C611-040F-A1C7820722DE}"/>
              </a:ext>
            </a:extLst>
          </p:cNvPr>
          <p:cNvPicPr>
            <a:picLocks noChangeAspect="1"/>
          </p:cNvPicPr>
          <p:nvPr/>
        </p:nvPicPr>
        <p:blipFill>
          <a:blip r:embed="rId2"/>
          <a:stretch>
            <a:fillRect/>
          </a:stretch>
        </p:blipFill>
        <p:spPr>
          <a:xfrm>
            <a:off x="395981" y="222635"/>
            <a:ext cx="2628900" cy="1743075"/>
          </a:xfrm>
          <a:prstGeom prst="rect">
            <a:avLst/>
          </a:prstGeom>
        </p:spPr>
      </p:pic>
      <p:pic>
        <p:nvPicPr>
          <p:cNvPr id="4" name="Picture 3">
            <a:extLst>
              <a:ext uri="{FF2B5EF4-FFF2-40B4-BE49-F238E27FC236}">
                <a16:creationId xmlns:a16="http://schemas.microsoft.com/office/drawing/2014/main" id="{EE55729B-4551-C2A3-474B-1E27C8FFDA1B}"/>
              </a:ext>
            </a:extLst>
          </p:cNvPr>
          <p:cNvPicPr>
            <a:picLocks noChangeAspect="1"/>
          </p:cNvPicPr>
          <p:nvPr/>
        </p:nvPicPr>
        <p:blipFill>
          <a:blip r:embed="rId3"/>
          <a:stretch>
            <a:fillRect/>
          </a:stretch>
        </p:blipFill>
        <p:spPr>
          <a:xfrm>
            <a:off x="8642319" y="5186752"/>
            <a:ext cx="3181350" cy="1438275"/>
          </a:xfrm>
          <a:prstGeom prst="rect">
            <a:avLst/>
          </a:prstGeom>
        </p:spPr>
      </p:pic>
      <p:sp>
        <p:nvSpPr>
          <p:cNvPr id="5" name="Title 2">
            <a:extLst>
              <a:ext uri="{FF2B5EF4-FFF2-40B4-BE49-F238E27FC236}">
                <a16:creationId xmlns:a16="http://schemas.microsoft.com/office/drawing/2014/main" id="{C0765119-5FF6-0752-5DBD-5C26120E1013}"/>
              </a:ext>
            </a:extLst>
          </p:cNvPr>
          <p:cNvSpPr txBox="1">
            <a:spLocks/>
          </p:cNvSpPr>
          <p:nvPr/>
        </p:nvSpPr>
        <p:spPr>
          <a:xfrm>
            <a:off x="368332" y="3977891"/>
            <a:ext cx="8189742" cy="2533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accent6">
                    <a:lumMod val="75000"/>
                  </a:schemeClr>
                </a:solidFill>
              </a:rPr>
              <a:t>Commodity Supplemental Food Program</a:t>
            </a:r>
          </a:p>
        </p:txBody>
      </p:sp>
    </p:spTree>
    <p:extLst>
      <p:ext uri="{BB962C8B-B14F-4D97-AF65-F5344CB8AC3E}">
        <p14:creationId xmlns:p14="http://schemas.microsoft.com/office/powerpoint/2010/main" val="42004285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BA9DFAD-F513-C8C8-5D32-4EDDD04AF9C5}"/>
              </a:ext>
            </a:extLst>
          </p:cNvPr>
          <p:cNvSpPr>
            <a:spLocks noGrp="1"/>
          </p:cNvSpPr>
          <p:nvPr>
            <p:ph idx="1"/>
          </p:nvPr>
        </p:nvSpPr>
        <p:spPr>
          <a:xfrm>
            <a:off x="811151" y="-535310"/>
            <a:ext cx="10039547" cy="1480008"/>
          </a:xfrm>
        </p:spPr>
        <p:txBody>
          <a:bodyPr vert="horz" lIns="91440" tIns="45720" rIns="91440" bIns="45720" rtlCol="0" anchor="t">
            <a:normAutofit lnSpcReduction="10000"/>
          </a:bodyPr>
          <a:lstStyle/>
          <a:p>
            <a:pPr marL="57150">
              <a:lnSpc>
                <a:spcPct val="90000"/>
              </a:lnSpc>
              <a:spcAft>
                <a:spcPts val="600"/>
              </a:spcAft>
            </a:pPr>
            <a:endParaRPr lang="en-US" sz="4000" dirty="0">
              <a:solidFill>
                <a:schemeClr val="tx2"/>
              </a:solidFill>
              <a:cs typeface="Calibri"/>
            </a:endParaRPr>
          </a:p>
          <a:p>
            <a:pPr marL="57150" indent="0" algn="ctr">
              <a:spcAft>
                <a:spcPts val="600"/>
              </a:spcAft>
              <a:buNone/>
            </a:pPr>
            <a:r>
              <a:rPr lang="en-US" sz="4400" b="1" u="sng" dirty="0">
                <a:solidFill>
                  <a:schemeClr val="tx2"/>
                </a:solidFill>
                <a:cs typeface="Calibri"/>
              </a:rPr>
              <a:t>Adding Proxies</a:t>
            </a:r>
          </a:p>
          <a:p>
            <a:pPr marL="342900" indent="-285750">
              <a:lnSpc>
                <a:spcPct val="90000"/>
              </a:lnSpc>
              <a:spcAft>
                <a:spcPts val="600"/>
              </a:spcAft>
              <a:buFont typeface="Arial" panose="020B0604020202020204" pitchFamily="34" charset="0"/>
              <a:buChar char="•"/>
            </a:pPr>
            <a:endParaRPr lang="en-US" sz="4000" dirty="0">
              <a:solidFill>
                <a:schemeClr val="tx2"/>
              </a:solidFill>
              <a:cs typeface="Calibri"/>
            </a:endParaRPr>
          </a:p>
        </p:txBody>
      </p:sp>
      <p:pic>
        <p:nvPicPr>
          <p:cNvPr id="11" name="Picture 10">
            <a:extLst>
              <a:ext uri="{FF2B5EF4-FFF2-40B4-BE49-F238E27FC236}">
                <a16:creationId xmlns:a16="http://schemas.microsoft.com/office/drawing/2014/main" id="{839FCF29-CD78-5868-F731-8F31923A7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13" y="124251"/>
            <a:ext cx="1330036" cy="1197033"/>
          </a:xfrm>
          <a:prstGeom prst="rect">
            <a:avLst/>
          </a:prstGeom>
        </p:spPr>
      </p:pic>
      <p:pic>
        <p:nvPicPr>
          <p:cNvPr id="2" name="Picture 2" descr="A screenshot of a computer&#10;&#10;Description automatically generated">
            <a:extLst>
              <a:ext uri="{FF2B5EF4-FFF2-40B4-BE49-F238E27FC236}">
                <a16:creationId xmlns:a16="http://schemas.microsoft.com/office/drawing/2014/main" id="{171BCD46-94DA-1912-2A58-64D1CFB6C869}"/>
              </a:ext>
            </a:extLst>
          </p:cNvPr>
          <p:cNvPicPr>
            <a:picLocks noChangeAspect="1"/>
          </p:cNvPicPr>
          <p:nvPr/>
        </p:nvPicPr>
        <p:blipFill>
          <a:blip r:embed="rId4"/>
          <a:stretch>
            <a:fillRect/>
          </a:stretch>
        </p:blipFill>
        <p:spPr>
          <a:xfrm>
            <a:off x="1883" y="1431400"/>
            <a:ext cx="12191336" cy="4728976"/>
          </a:xfrm>
          <a:prstGeom prst="rect">
            <a:avLst/>
          </a:prstGeom>
        </p:spPr>
      </p:pic>
    </p:spTree>
    <p:extLst>
      <p:ext uri="{BB962C8B-B14F-4D97-AF65-F5344CB8AC3E}">
        <p14:creationId xmlns:p14="http://schemas.microsoft.com/office/powerpoint/2010/main" val="3231729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74068" y="820235"/>
            <a:ext cx="10155237" cy="1325563"/>
          </a:xfrm>
          <a:effectLst>
            <a:outerShdw blurRad="50800" dist="38100" dir="5400000" algn="t" rotWithShape="0">
              <a:prstClr val="black">
                <a:alpha val="40000"/>
              </a:prstClr>
            </a:outerShdw>
          </a:effectLst>
        </p:spPr>
        <p:txBody>
          <a:bodyPr>
            <a:normAutofit/>
          </a:bodyPr>
          <a:lstStyle/>
          <a:p>
            <a:pPr algn="ctr"/>
            <a:r>
              <a:rPr lang="en-US" sz="6000" b="1" dirty="0">
                <a:solidFill>
                  <a:srgbClr val="007E5F"/>
                </a:solidFill>
                <a:latin typeface="Franklin Gothic Medium" panose="020B0603020102020204" pitchFamily="34" charset="0"/>
                <a:ea typeface="Yu Gothic UI Semibold" panose="020B0700000000000000" pitchFamily="34" charset="-128"/>
              </a:rPr>
              <a:t>Next Steps</a:t>
            </a:r>
          </a:p>
        </p:txBody>
      </p:sp>
      <p:sp>
        <p:nvSpPr>
          <p:cNvPr id="3" name="Content Placeholder 2"/>
          <p:cNvSpPr>
            <a:spLocks noGrp="1"/>
          </p:cNvSpPr>
          <p:nvPr>
            <p:ph idx="1"/>
          </p:nvPr>
        </p:nvSpPr>
        <p:spPr>
          <a:xfrm>
            <a:off x="2528047" y="2064504"/>
            <a:ext cx="7385514" cy="2647699"/>
          </a:xfrm>
        </p:spPr>
        <p:txBody>
          <a:bodyPr>
            <a:normAutofit fontScale="92500" lnSpcReduction="20000"/>
          </a:bodyPr>
          <a:lstStyle/>
          <a:p>
            <a:pPr marL="57150">
              <a:lnSpc>
                <a:spcPct val="90000"/>
              </a:lnSpc>
              <a:spcAft>
                <a:spcPts val="600"/>
              </a:spcAft>
            </a:pPr>
            <a:endParaRPr lang="en-US" sz="3600" dirty="0">
              <a:solidFill>
                <a:schemeClr val="tx2"/>
              </a:solidFill>
              <a:cs typeface="Calibri"/>
            </a:endParaRPr>
          </a:p>
          <a:p>
            <a:pPr marL="342900" indent="-285750">
              <a:lnSpc>
                <a:spcPct val="90000"/>
              </a:lnSpc>
              <a:spcAft>
                <a:spcPts val="600"/>
              </a:spcAft>
              <a:buFont typeface="Arial" panose="020B0604020202020204" pitchFamily="34" charset="0"/>
              <a:buChar char="•"/>
            </a:pPr>
            <a:r>
              <a:rPr lang="en-US" sz="3600" dirty="0">
                <a:solidFill>
                  <a:schemeClr val="tx2"/>
                </a:solidFill>
                <a:cs typeface="Calibri"/>
              </a:rPr>
              <a:t>You will be sent an email shortly that includes, these slides and attachments of documents that we talked about today, as well as some additional information</a:t>
            </a:r>
          </a:p>
          <a:p>
            <a:pPr marL="342900" indent="-285750">
              <a:lnSpc>
                <a:spcPct val="90000"/>
              </a:lnSpc>
              <a:spcAft>
                <a:spcPts val="600"/>
              </a:spcAft>
              <a:buFont typeface="Arial" panose="020B0604020202020204" pitchFamily="34" charset="0"/>
              <a:buChar char="•"/>
            </a:pPr>
            <a:endParaRPr lang="en-US" sz="3600" dirty="0">
              <a:solidFill>
                <a:schemeClr val="tx2"/>
              </a:solidFill>
              <a:cs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786" y="4856507"/>
            <a:ext cx="1330036" cy="1197033"/>
          </a:xfrm>
          <a:prstGeom prst="rect">
            <a:avLst/>
          </a:prstGeom>
        </p:spPr>
      </p:pic>
    </p:spTree>
    <p:extLst>
      <p:ext uri="{BB962C8B-B14F-4D97-AF65-F5344CB8AC3E}">
        <p14:creationId xmlns:p14="http://schemas.microsoft.com/office/powerpoint/2010/main" val="317955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3" y="479599"/>
            <a:ext cx="7101054" cy="940639"/>
          </a:xfrm>
        </p:spPr>
        <p:txBody>
          <a:bodyPr>
            <a:normAutofit fontScale="90000"/>
          </a:bodyPr>
          <a:lstStyle/>
          <a:p>
            <a:pPr algn="ctr"/>
            <a:r>
              <a:rPr lang="en-US" sz="6600" b="1" dirty="0"/>
              <a:t>Practice Time!</a:t>
            </a:r>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710120" y="933856"/>
            <a:ext cx="11070076" cy="58463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cs typeface="Calibri Light" panose="020F0302020204030204"/>
              </a:rPr>
              <a:t>Help us create a few neighbor profiles and get them enrolled in CSFP.</a:t>
            </a:r>
          </a:p>
          <a:p>
            <a:endParaRPr lang="en-US" sz="5400" dirty="0">
              <a:cs typeface="Calibri Light" panose="020F0302020204030204"/>
            </a:endParaRPr>
          </a:p>
          <a:p>
            <a:r>
              <a:rPr lang="en-US" sz="5400" dirty="0">
                <a:cs typeface="Calibri Light" panose="020F0302020204030204"/>
              </a:rPr>
              <a:t>Ensure that no mistakes are made, you will be called on randomly.</a:t>
            </a:r>
          </a:p>
        </p:txBody>
      </p:sp>
    </p:spTree>
    <p:extLst>
      <p:ext uri="{BB962C8B-B14F-4D97-AF65-F5344CB8AC3E}">
        <p14:creationId xmlns:p14="http://schemas.microsoft.com/office/powerpoint/2010/main" val="115875939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3" y="479599"/>
            <a:ext cx="7101054" cy="940639"/>
          </a:xfrm>
        </p:spPr>
        <p:txBody>
          <a:bodyPr>
            <a:normAutofit fontScale="90000"/>
          </a:bodyPr>
          <a:lstStyle/>
          <a:p>
            <a:pPr algn="ctr"/>
            <a:r>
              <a:rPr lang="en-US" sz="6600" b="1" dirty="0"/>
              <a:t>What did you learn?</a:t>
            </a:r>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204281" y="933856"/>
            <a:ext cx="11575915" cy="58463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buFont typeface="Arial" panose="020B0604020202020204" pitchFamily="34" charset="0"/>
              <a:buChar char="•"/>
            </a:pPr>
            <a:r>
              <a:rPr lang="en-US" sz="5400" dirty="0"/>
              <a:t>Please go to: </a:t>
            </a:r>
            <a:r>
              <a:rPr lang="en-US" sz="5100" u="sng" dirty="0"/>
              <a:t>https://forms.gle/b6hRtGv58PRwmLek9</a:t>
            </a:r>
          </a:p>
          <a:p>
            <a:pPr marL="685800" indent="-685800">
              <a:buFont typeface="Arial" panose="020B0604020202020204" pitchFamily="34" charset="0"/>
              <a:buChar char="•"/>
            </a:pPr>
            <a:r>
              <a:rPr lang="en-US" sz="5400" dirty="0"/>
              <a:t>Complete the 10-Question assessment</a:t>
            </a:r>
            <a:endParaRPr lang="en-US" sz="5400" dirty="0">
              <a:cs typeface="Calibri Light"/>
            </a:endParaRPr>
          </a:p>
          <a:p>
            <a:pPr marL="685800" indent="-685800">
              <a:buFont typeface="Arial" panose="020B0604020202020204" pitchFamily="34" charset="0"/>
              <a:buChar char="•"/>
            </a:pPr>
            <a:r>
              <a:rPr lang="en-US" sz="5400" dirty="0"/>
              <a:t>You must get a 100%</a:t>
            </a:r>
          </a:p>
          <a:p>
            <a:pPr marL="685800" indent="-685800">
              <a:buFont typeface="Arial" panose="020B0604020202020204" pitchFamily="34" charset="0"/>
              <a:buChar char="•"/>
            </a:pPr>
            <a:r>
              <a:rPr lang="en-US" sz="5400" dirty="0"/>
              <a:t>You may take the quiz as many times as needed</a:t>
            </a:r>
          </a:p>
        </p:txBody>
      </p:sp>
    </p:spTree>
    <p:extLst>
      <p:ext uri="{BB962C8B-B14F-4D97-AF65-F5344CB8AC3E}">
        <p14:creationId xmlns:p14="http://schemas.microsoft.com/office/powerpoint/2010/main" val="403011536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4757" y="2486528"/>
            <a:ext cx="5646822" cy="1668378"/>
          </a:xfrm>
        </p:spPr>
        <p:txBody>
          <a:bodyPr>
            <a:normAutofit/>
          </a:bodyPr>
          <a:lstStyle/>
          <a:p>
            <a:pPr marL="0" indent="0">
              <a:buNone/>
            </a:pPr>
            <a:endParaRPr lang="en-US" sz="2000" dirty="0">
              <a:solidFill>
                <a:schemeClr val="bg1"/>
              </a:solidFill>
            </a:endParaRPr>
          </a:p>
        </p:txBody>
      </p:sp>
      <p:sp>
        <p:nvSpPr>
          <p:cNvPr id="5" name="Rectangle 4"/>
          <p:cNvSpPr/>
          <p:nvPr/>
        </p:nvSpPr>
        <p:spPr>
          <a:xfrm>
            <a:off x="0" y="1712259"/>
            <a:ext cx="12192000" cy="4112304"/>
          </a:xfrm>
          <a:prstGeom prst="rect">
            <a:avLst/>
          </a:prstGeom>
          <a:solidFill>
            <a:srgbClr val="F68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3" name="TextBox 12">
            <a:extLst>
              <a:ext uri="{FF2B5EF4-FFF2-40B4-BE49-F238E27FC236}">
                <a16:creationId xmlns:a16="http://schemas.microsoft.com/office/drawing/2014/main" id="{64032275-64EA-EDC3-E8BF-6A9DD2DA462A}"/>
              </a:ext>
            </a:extLst>
          </p:cNvPr>
          <p:cNvSpPr txBox="1"/>
          <p:nvPr/>
        </p:nvSpPr>
        <p:spPr>
          <a:xfrm>
            <a:off x="992647" y="2556587"/>
            <a:ext cx="9629193" cy="7848302"/>
          </a:xfrm>
          <a:prstGeom prst="rect">
            <a:avLst/>
          </a:prstGeom>
          <a:noFill/>
        </p:spPr>
        <p:txBody>
          <a:bodyPr wrap="square">
            <a:spAutoFit/>
          </a:bodyPr>
          <a:lstStyle/>
          <a:p>
            <a:pPr algn="ctr">
              <a:spcBef>
                <a:spcPts val="0"/>
              </a:spcBef>
              <a:defRPr/>
            </a:pPr>
            <a:r>
              <a:rPr lang="en-US" sz="9600" dirty="0">
                <a:solidFill>
                  <a:srgbClr val="002060"/>
                </a:solidFill>
              </a:rPr>
              <a:t>	</a:t>
            </a:r>
            <a:r>
              <a:rPr lang="en-US" sz="12000" b="1" dirty="0">
                <a:solidFill>
                  <a:srgbClr val="002060"/>
                </a:solidFill>
              </a:rPr>
              <a:t>	Thank You!</a:t>
            </a:r>
          </a:p>
          <a:p>
            <a:pPr algn="ctr">
              <a:spcBef>
                <a:spcPts val="0"/>
              </a:spcBef>
              <a:defRPr/>
            </a:pPr>
            <a:endParaRPr lang="en-US" sz="9600" b="1" u="sng" dirty="0">
              <a:solidFill>
                <a:srgbClr val="002060"/>
              </a:solidFill>
              <a:cs typeface="Calibri"/>
            </a:endParaRPr>
          </a:p>
          <a:p>
            <a:pPr>
              <a:defRPr/>
            </a:pPr>
            <a:endParaRPr lang="en-US" sz="9600" dirty="0">
              <a:solidFill>
                <a:srgbClr val="002060"/>
              </a:solidFill>
              <a:cs typeface="Calibri"/>
            </a:endParaRPr>
          </a:p>
          <a:p>
            <a:pPr>
              <a:defRPr/>
            </a:pPr>
            <a:endParaRPr lang="en-US" sz="9600" dirty="0">
              <a:solidFill>
                <a:srgbClr val="002060"/>
              </a:solidFill>
              <a:cs typeface="Calibri"/>
            </a:endParaRPr>
          </a:p>
          <a:p>
            <a:pPr>
              <a:defRPr/>
            </a:pPr>
            <a:endParaRPr lang="en-US" sz="9600" dirty="0">
              <a:solidFill>
                <a:srgbClr val="002060"/>
              </a:solidFill>
              <a:cs typeface="Calibri"/>
            </a:endParaRPr>
          </a:p>
        </p:txBody>
      </p:sp>
    </p:spTree>
    <p:extLst>
      <p:ext uri="{BB962C8B-B14F-4D97-AF65-F5344CB8AC3E}">
        <p14:creationId xmlns:p14="http://schemas.microsoft.com/office/powerpoint/2010/main" val="3551880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91100" y="137090"/>
            <a:ext cx="11164016" cy="1500650"/>
          </a:xfrm>
          <a:effectLst>
            <a:outerShdw blurRad="50800" dist="38100" algn="l" rotWithShape="0">
              <a:prstClr val="black">
                <a:alpha val="40000"/>
              </a:prstClr>
            </a:outerShdw>
          </a:effectLst>
        </p:spPr>
        <p:txBody>
          <a:bodyPr>
            <a:normAutofit/>
          </a:bodyPr>
          <a:lstStyle/>
          <a:p>
            <a:pPr algn="ctr"/>
            <a:r>
              <a:rPr lang="en-US" sz="6000" b="1" dirty="0">
                <a:solidFill>
                  <a:srgbClr val="F68D44"/>
                </a:solidFill>
                <a:latin typeface="Franklin Gothic Medium" panose="020B0603020102020204" pitchFamily="34" charset="0"/>
                <a:ea typeface="Yu Gothic UI Semibold" panose="020B0700000000000000" pitchFamily="34" charset="-128"/>
              </a:rPr>
              <a:t>What is CSFP?</a:t>
            </a:r>
            <a:endParaRPr lang="en-US" sz="6000" b="1" dirty="0">
              <a:solidFill>
                <a:srgbClr val="F68D44"/>
              </a:solidFill>
              <a:latin typeface="Franklin Gothic Medium" panose="020B0603020102020204" pitchFamily="34" charset="0"/>
            </a:endParaRPr>
          </a:p>
        </p:txBody>
      </p:sp>
      <p:sp>
        <p:nvSpPr>
          <p:cNvPr id="2" name="TextBox 1"/>
          <p:cNvSpPr txBox="1"/>
          <p:nvPr/>
        </p:nvSpPr>
        <p:spPr>
          <a:xfrm>
            <a:off x="827688" y="1637740"/>
            <a:ext cx="10890839" cy="3582519"/>
          </a:xfrm>
          <a:prstGeom prst="rect">
            <a:avLst/>
          </a:prstGeom>
          <a:noFill/>
        </p:spPr>
        <p:txBody>
          <a:bodyPr wrap="square" rtlCol="0">
            <a:spAutoFit/>
          </a:bodyPr>
          <a:lstStyle/>
          <a:p>
            <a:pPr>
              <a:lnSpc>
                <a:spcPct val="90000"/>
              </a:lnSpc>
              <a:spcAft>
                <a:spcPts val="600"/>
              </a:spcAft>
            </a:pPr>
            <a:r>
              <a:rPr lang="en-US" sz="3600" dirty="0">
                <a:solidFill>
                  <a:schemeClr val="tx1"/>
                </a:solidFill>
              </a:rPr>
              <a:t>The Commodity Supplemental Food Program (CSFP) is a Federally funded program, which works to improve the health of elderly people at least 60 years of age by supplementing their diets with nutritious USDA foods.  The USDA purchases food and makes it available to CSFP state agencies and Indian Tribal Organizations (ITOs).</a:t>
            </a:r>
          </a:p>
        </p:txBody>
      </p:sp>
      <p:pic>
        <p:nvPicPr>
          <p:cNvPr id="7" name="Picture 5" descr="Logo, company name&#10;&#10;Description automatically generated">
            <a:extLst>
              <a:ext uri="{FF2B5EF4-FFF2-40B4-BE49-F238E27FC236}">
                <a16:creationId xmlns:a16="http://schemas.microsoft.com/office/drawing/2014/main" id="{1E07FBAD-DC3A-EB8B-E0A7-72037153DFC3}"/>
              </a:ext>
            </a:extLst>
          </p:cNvPr>
          <p:cNvPicPr>
            <a:picLocks noChangeAspect="1"/>
          </p:cNvPicPr>
          <p:nvPr/>
        </p:nvPicPr>
        <p:blipFill>
          <a:blip r:embed="rId3"/>
          <a:stretch>
            <a:fillRect/>
          </a:stretch>
        </p:blipFill>
        <p:spPr>
          <a:xfrm>
            <a:off x="10020705" y="4784432"/>
            <a:ext cx="2110604" cy="1936478"/>
          </a:xfrm>
          <a:prstGeom prst="rect">
            <a:avLst/>
          </a:prstGeom>
        </p:spPr>
      </p:pic>
    </p:spTree>
    <p:extLst>
      <p:ext uri="{BB962C8B-B14F-4D97-AF65-F5344CB8AC3E}">
        <p14:creationId xmlns:p14="http://schemas.microsoft.com/office/powerpoint/2010/main" val="16607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4757" y="2486528"/>
            <a:ext cx="5646822" cy="1668378"/>
          </a:xfrm>
        </p:spPr>
        <p:txBody>
          <a:bodyPr>
            <a:normAutofit/>
          </a:bodyPr>
          <a:lstStyle/>
          <a:p>
            <a:pPr marL="0" indent="0">
              <a:buNone/>
            </a:pPr>
            <a:endParaRPr lang="en-US" sz="2000" dirty="0">
              <a:solidFill>
                <a:schemeClr val="bg1"/>
              </a:solidFill>
            </a:endParaRPr>
          </a:p>
        </p:txBody>
      </p:sp>
      <p:sp>
        <p:nvSpPr>
          <p:cNvPr id="5" name="Rectangle 4"/>
          <p:cNvSpPr/>
          <p:nvPr/>
        </p:nvSpPr>
        <p:spPr>
          <a:xfrm>
            <a:off x="4270443" y="946721"/>
            <a:ext cx="7921557" cy="5531900"/>
          </a:xfrm>
          <a:prstGeom prst="rect">
            <a:avLst/>
          </a:prstGeom>
          <a:solidFill>
            <a:srgbClr val="F68D4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50000"/>
              </a:lnSpc>
              <a:buFont typeface="Arial" panose="020B0604020202020204" pitchFamily="34" charset="0"/>
              <a:buChar char="•"/>
            </a:pPr>
            <a:endParaRPr lang="en-US" sz="3200" dirty="0">
              <a:solidFill>
                <a:schemeClr val="tx1"/>
              </a:solidFill>
              <a:cs typeface="Calibri"/>
            </a:endParaRPr>
          </a:p>
          <a:p>
            <a:pPr marL="285750" indent="-285750">
              <a:lnSpc>
                <a:spcPct val="150000"/>
              </a:lnSpc>
              <a:buFont typeface="Arial" panose="020B0604020202020204" pitchFamily="34" charset="0"/>
              <a:buChar char="•"/>
            </a:pPr>
            <a:endParaRPr lang="en-US" sz="3200" dirty="0">
              <a:solidFill>
                <a:schemeClr val="tx1"/>
              </a:solidFill>
              <a:cs typeface="Calibri"/>
            </a:endParaRPr>
          </a:p>
          <a:p>
            <a:pPr marL="342900" indent="-342900">
              <a:buFont typeface="Arial" panose="020B0604020202020204" pitchFamily="34" charset="0"/>
              <a:buChar char="•"/>
            </a:pPr>
            <a:r>
              <a:rPr lang="en-US" sz="2400" dirty="0">
                <a:solidFill>
                  <a:schemeClr val="tx1"/>
                </a:solidFill>
                <a:cs typeface="Calibri"/>
              </a:rPr>
              <a:t>Additional caseload!!!</a:t>
            </a:r>
          </a:p>
          <a:p>
            <a:pPr marL="285750" indent="-285750">
              <a:buFont typeface="Arial" panose="020B0604020202020204" pitchFamily="34" charset="0"/>
              <a:buChar char="•"/>
            </a:pPr>
            <a:r>
              <a:rPr lang="en-US" sz="2400" dirty="0">
                <a:solidFill>
                  <a:schemeClr val="tx1"/>
                </a:solidFill>
                <a:cs typeface="Calibri"/>
              </a:rPr>
              <a:t>In September we moved the majority of the Waiting List clients to the Active List</a:t>
            </a:r>
          </a:p>
          <a:p>
            <a:pPr marL="285750" indent="-285750">
              <a:buFont typeface="Arial" panose="020B0604020202020204" pitchFamily="34" charset="0"/>
              <a:buChar char="•"/>
            </a:pPr>
            <a:r>
              <a:rPr lang="en-US" sz="2400" dirty="0">
                <a:solidFill>
                  <a:schemeClr val="tx1"/>
                </a:solidFill>
                <a:cs typeface="Calibri"/>
              </a:rPr>
              <a:t>The Agency Relations team and a volunteer also cleaned up the waiting list and removed any clients who haven’t come in 6 or more months- please note that you may have clients that receive a closure letter and want to be readded</a:t>
            </a:r>
          </a:p>
          <a:p>
            <a:pPr marL="285750" indent="-285750">
              <a:buFont typeface="Arial" panose="020B0604020202020204" pitchFamily="34" charset="0"/>
              <a:buChar char="•"/>
            </a:pPr>
            <a:r>
              <a:rPr lang="en-US" sz="2400" dirty="0">
                <a:solidFill>
                  <a:schemeClr val="tx1"/>
                </a:solidFill>
                <a:cs typeface="Calibri"/>
              </a:rPr>
              <a:t>Our goal is 95%</a:t>
            </a:r>
          </a:p>
          <a:p>
            <a:pPr marL="285750" indent="-285750">
              <a:buFont typeface="Arial" panose="020B0604020202020204" pitchFamily="34" charset="0"/>
              <a:buChar char="•"/>
            </a:pPr>
            <a:r>
              <a:rPr lang="en-US" sz="2400" dirty="0">
                <a:solidFill>
                  <a:schemeClr val="tx1"/>
                </a:solidFill>
                <a:cs typeface="Calibri"/>
              </a:rPr>
              <a:t>Remember that your active list is reflective of how many boxes you will receive each month</a:t>
            </a:r>
          </a:p>
          <a:p>
            <a:pPr marL="285750" indent="-285750">
              <a:buFont typeface="Arial" panose="020B0604020202020204" pitchFamily="34" charset="0"/>
              <a:buChar char="•"/>
            </a:pPr>
            <a:r>
              <a:rPr lang="en-US" sz="2400" dirty="0">
                <a:solidFill>
                  <a:schemeClr val="tx1"/>
                </a:solidFill>
                <a:cs typeface="Calibri"/>
              </a:rPr>
              <a:t>Advertise for your site</a:t>
            </a:r>
          </a:p>
          <a:p>
            <a:pPr marL="285750" indent="-285750">
              <a:buFont typeface="Arial" panose="020B0604020202020204" pitchFamily="34" charset="0"/>
              <a:buChar char="•"/>
            </a:pPr>
            <a:r>
              <a:rPr lang="en-US" sz="2400" dirty="0">
                <a:solidFill>
                  <a:schemeClr val="tx1"/>
                </a:solidFill>
                <a:cs typeface="Calibri"/>
              </a:rPr>
              <a:t>Call your Active and Waiting list clients</a:t>
            </a:r>
          </a:p>
          <a:p>
            <a:pPr marL="285750" indent="-285750">
              <a:buFont typeface="Arial" panose="020B0604020202020204" pitchFamily="34" charset="0"/>
              <a:buChar char="•"/>
            </a:pPr>
            <a:r>
              <a:rPr lang="en-US" sz="2400" dirty="0">
                <a:solidFill>
                  <a:schemeClr val="tx1"/>
                </a:solidFill>
                <a:cs typeface="Calibri"/>
              </a:rPr>
              <a:t>New sites- Our goal is to add new sites this year. As we add sites, we will update our CSFP site list and send it out.</a:t>
            </a:r>
            <a:endParaRPr lang="en-US" sz="3200" dirty="0">
              <a:solidFill>
                <a:schemeClr val="tx1"/>
              </a:solidFill>
              <a:cs typeface="Calibri"/>
            </a:endParaRPr>
          </a:p>
          <a:p>
            <a:pPr marL="285750" indent="-285750">
              <a:lnSpc>
                <a:spcPct val="150000"/>
              </a:lnSpc>
              <a:buFont typeface="Arial" panose="020B0604020202020204" pitchFamily="34" charset="0"/>
              <a:buChar char="•"/>
            </a:pPr>
            <a:endParaRPr lang="en-US" sz="3200" dirty="0">
              <a:solidFill>
                <a:schemeClr val="tx1"/>
              </a:solidFill>
              <a:cs typeface="Calibri"/>
            </a:endParaRPr>
          </a:p>
          <a:p>
            <a:pPr marL="285750" indent="-285750">
              <a:lnSpc>
                <a:spcPct val="150000"/>
              </a:lnSpc>
              <a:buFont typeface="Arial" panose="020B0604020202020204" pitchFamily="34" charset="0"/>
              <a:buChar char="•"/>
            </a:pPr>
            <a:endParaRPr lang="en-US" sz="3200" dirty="0"/>
          </a:p>
        </p:txBody>
      </p:sp>
      <p:sp>
        <p:nvSpPr>
          <p:cNvPr id="4" name="TextBox 3"/>
          <p:cNvSpPr txBox="1"/>
          <p:nvPr/>
        </p:nvSpPr>
        <p:spPr>
          <a:xfrm>
            <a:off x="5754853" y="157933"/>
            <a:ext cx="4309193" cy="923330"/>
          </a:xfrm>
          <a:prstGeom prst="rect">
            <a:avLst/>
          </a:prstGeom>
          <a:noFill/>
        </p:spPr>
        <p:txBody>
          <a:bodyPr wrap="none" rtlCol="0">
            <a:spAutoFit/>
          </a:bodyPr>
          <a:lstStyle/>
          <a:p>
            <a:r>
              <a:rPr lang="en-US" sz="5400" b="1" dirty="0">
                <a:solidFill>
                  <a:srgbClr val="002060"/>
                </a:solidFill>
              </a:rPr>
              <a:t>CSFP Caseload</a:t>
            </a:r>
          </a:p>
        </p:txBody>
      </p:sp>
      <p:sp>
        <p:nvSpPr>
          <p:cNvPr id="7" name="Rectangle 6"/>
          <p:cNvSpPr/>
          <p:nvPr/>
        </p:nvSpPr>
        <p:spPr>
          <a:xfrm>
            <a:off x="9108596" y="942303"/>
            <a:ext cx="3155575" cy="41237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a:extLst>
              <a:ext uri="{FF2B5EF4-FFF2-40B4-BE49-F238E27FC236}">
                <a16:creationId xmlns:a16="http://schemas.microsoft.com/office/drawing/2014/main" id="{877DA3C5-AE88-0F2C-25FA-1689D1922D3C}"/>
              </a:ext>
            </a:extLst>
          </p:cNvPr>
          <p:cNvPicPr>
            <a:picLocks noChangeAspect="1"/>
          </p:cNvPicPr>
          <p:nvPr/>
        </p:nvPicPr>
        <p:blipFill rotWithShape="1">
          <a:blip r:embed="rId3">
            <a:extLst>
              <a:ext uri="{28A0092B-C50C-407E-A947-70E740481C1C}">
                <a14:useLocalDpi xmlns:a14="http://schemas.microsoft.com/office/drawing/2010/main" val="0"/>
              </a:ext>
            </a:extLst>
          </a:blip>
          <a:srcRect l="24431" r="18711" b="-1077"/>
          <a:stretch/>
        </p:blipFill>
        <p:spPr>
          <a:xfrm>
            <a:off x="160421" y="1532552"/>
            <a:ext cx="4037851" cy="4253550"/>
          </a:xfrm>
          <a:prstGeom prst="rect">
            <a:avLst/>
          </a:prstGeom>
        </p:spPr>
      </p:pic>
    </p:spTree>
    <p:extLst>
      <p:ext uri="{BB962C8B-B14F-4D97-AF65-F5344CB8AC3E}">
        <p14:creationId xmlns:p14="http://schemas.microsoft.com/office/powerpoint/2010/main" val="145466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838200" y="459863"/>
            <a:ext cx="10515600" cy="1004594"/>
          </a:xfrm>
        </p:spPr>
        <p:txBody>
          <a:bodyPr>
            <a:normAutofit/>
          </a:bodyPr>
          <a:lstStyle/>
          <a:p>
            <a:pPr algn="ctr"/>
            <a:r>
              <a:rPr lang="en-US" sz="6600" b="1" dirty="0">
                <a:solidFill>
                  <a:schemeClr val="accent1"/>
                </a:solidFill>
                <a:latin typeface="Franklin Gothic Medium" panose="020B0603020102020204" pitchFamily="34" charset="0"/>
                <a:ea typeface="Yu Gothic UI Semibold" panose="020B0700000000000000" pitchFamily="34" charset="-128"/>
              </a:rPr>
              <a:t>Thank You!</a:t>
            </a:r>
            <a:endParaRPr lang="en-US" sz="6600" b="1" dirty="0">
              <a:solidFill>
                <a:schemeClr val="accent1"/>
              </a:solidFill>
              <a:latin typeface="Franklin Gothic Medium" panose="020B0603020102020204" pitchFamily="34" charset="0"/>
            </a:endParaRP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9AAF7DE-06C9-B3FB-F1AB-3AB585FE74BE}"/>
              </a:ext>
            </a:extLst>
          </p:cNvPr>
          <p:cNvSpPr txBox="1">
            <a:spLocks/>
          </p:cNvSpPr>
          <p:nvPr/>
        </p:nvSpPr>
        <p:spPr>
          <a:xfrm>
            <a:off x="-155265" y="299703"/>
            <a:ext cx="3987962" cy="1144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6">
                    <a:lumMod val="75000"/>
                  </a:schemeClr>
                </a:solidFill>
                <a:latin typeface="Franklin Gothic Medium"/>
                <a:ea typeface="Yu Gothic UI Semibold"/>
              </a:rPr>
              <a:t>Aug 2022-Aug 2023=</a:t>
            </a:r>
          </a:p>
          <a:p>
            <a:pPr algn="ctr"/>
            <a:r>
              <a:rPr lang="en-US" sz="2800" b="1" u="sng" dirty="0">
                <a:solidFill>
                  <a:schemeClr val="accent6">
                    <a:lumMod val="75000"/>
                  </a:schemeClr>
                </a:solidFill>
                <a:latin typeface="Franklin Gothic Medium"/>
                <a:ea typeface="Yu Gothic UI Semibold"/>
              </a:rPr>
              <a:t>40,021 CSFP Boxes</a:t>
            </a:r>
          </a:p>
        </p:txBody>
      </p:sp>
      <p:sp>
        <p:nvSpPr>
          <p:cNvPr id="5" name="Title 1">
            <a:extLst>
              <a:ext uri="{FF2B5EF4-FFF2-40B4-BE49-F238E27FC236}">
                <a16:creationId xmlns:a16="http://schemas.microsoft.com/office/drawing/2014/main" id="{52FB6229-AF80-783F-BB01-8E05493E8FBE}"/>
              </a:ext>
            </a:extLst>
          </p:cNvPr>
          <p:cNvSpPr txBox="1">
            <a:spLocks/>
          </p:cNvSpPr>
          <p:nvPr/>
        </p:nvSpPr>
        <p:spPr>
          <a:xfrm>
            <a:off x="8515165" y="312198"/>
            <a:ext cx="3426779" cy="114486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6">
                    <a:lumMod val="75000"/>
                  </a:schemeClr>
                </a:solidFill>
                <a:latin typeface="Franklin Gothic Medium"/>
                <a:ea typeface="Yu Gothic UI Semibold"/>
              </a:rPr>
              <a:t>Aug 2022-Aug 2023=</a:t>
            </a:r>
          </a:p>
          <a:p>
            <a:pPr algn="ctr"/>
            <a:r>
              <a:rPr lang="en-US" sz="2800" b="1" u="sng" dirty="0">
                <a:solidFill>
                  <a:schemeClr val="accent6">
                    <a:lumMod val="75000"/>
                  </a:schemeClr>
                </a:solidFill>
                <a:latin typeface="Franklin Gothic Medium"/>
                <a:ea typeface="Yu Gothic UI Semibold"/>
              </a:rPr>
              <a:t>800,420 pounds</a:t>
            </a:r>
          </a:p>
        </p:txBody>
      </p:sp>
      <p:sp>
        <p:nvSpPr>
          <p:cNvPr id="6" name="Content Placeholder 5">
            <a:extLst>
              <a:ext uri="{FF2B5EF4-FFF2-40B4-BE49-F238E27FC236}">
                <a16:creationId xmlns:a16="http://schemas.microsoft.com/office/drawing/2014/main" id="{17B9C5B9-31FE-1DD9-254E-20C913973EE7}"/>
              </a:ext>
            </a:extLst>
          </p:cNvPr>
          <p:cNvSpPr>
            <a:spLocks noGrp="1"/>
          </p:cNvSpPr>
          <p:nvPr>
            <p:ph idx="1"/>
          </p:nvPr>
        </p:nvSpPr>
        <p:spPr/>
        <p:txBody>
          <a:bodyPr/>
          <a:lstStyle/>
          <a:p>
            <a:endParaRPr lang="en-US"/>
          </a:p>
        </p:txBody>
      </p:sp>
      <p:graphicFrame>
        <p:nvGraphicFramePr>
          <p:cNvPr id="7" name="Chart 6">
            <a:extLst>
              <a:ext uri="{FF2B5EF4-FFF2-40B4-BE49-F238E27FC236}">
                <a16:creationId xmlns:a16="http://schemas.microsoft.com/office/drawing/2014/main" id="{FB5458D0-B76E-4504-5F13-83ED2D9CE344}"/>
              </a:ext>
            </a:extLst>
          </p:cNvPr>
          <p:cNvGraphicFramePr/>
          <p:nvPr>
            <p:extLst>
              <p:ext uri="{D42A27DB-BD31-4B8C-83A1-F6EECF244321}">
                <p14:modId xmlns:p14="http://schemas.microsoft.com/office/powerpoint/2010/main" val="341698850"/>
              </p:ext>
            </p:extLst>
          </p:nvPr>
        </p:nvGraphicFramePr>
        <p:xfrm>
          <a:off x="25400" y="1585384"/>
          <a:ext cx="12137234" cy="49729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2023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D1AA55E-40D5-461B-A5A8-4AE8AAB71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8157752" y="865930"/>
            <a:ext cx="5926918" cy="763634"/>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600" dirty="0"/>
              <a:t>What's new?</a:t>
            </a:r>
          </a:p>
        </p:txBody>
      </p:sp>
      <p:cxnSp>
        <p:nvCxnSpPr>
          <p:cNvPr id="27" name="!!Straight Connector">
            <a:extLst>
              <a:ext uri="{FF2B5EF4-FFF2-40B4-BE49-F238E27FC236}">
                <a16:creationId xmlns:a16="http://schemas.microsoft.com/office/drawing/2014/main" id="{7EB498BD-8089-4626-91EA-4978EBEF53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806470"/>
            <a:ext cx="7903723" cy="0"/>
          </a:xfrm>
          <a:prstGeom prst="line">
            <a:avLst/>
          </a:prstGeom>
          <a:ln w="25400" cap="sq">
            <a:gradFill flip="none" rotWithShape="1">
              <a:gsLst>
                <a:gs pos="0">
                  <a:schemeClr val="accent1"/>
                </a:gs>
                <a:gs pos="100000">
                  <a:schemeClr val="accent2"/>
                </a:gs>
              </a:gsLst>
              <a:lin ang="10800000" scaled="0"/>
              <a:tileRect/>
            </a:gradFill>
            <a:beve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
          </p:nvPr>
        </p:nvSpPr>
        <p:spPr>
          <a:xfrm>
            <a:off x="180870" y="896118"/>
            <a:ext cx="8336488" cy="5367320"/>
          </a:xfrm>
        </p:spPr>
        <p:txBody>
          <a:bodyPr vert="horz" lIns="91440" tIns="45720" rIns="91440" bIns="45720" rtlCol="0" anchor="t">
            <a:noAutofit/>
          </a:bodyPr>
          <a:lstStyle>
            <a:lvl1pPr marL="0" indent="0">
              <a:buNone/>
              <a:defRPr baseline="0"/>
            </a:lvl1pPr>
          </a:lstStyle>
          <a:p>
            <a:pPr marL="457200" indent="-228600">
              <a:buFont typeface="Arial" panose="020B0604020202020204" pitchFamily="34" charset="0"/>
              <a:buChar char="•"/>
            </a:pPr>
            <a:r>
              <a:rPr lang="en-US" sz="2400" dirty="0">
                <a:solidFill>
                  <a:schemeClr val="tx1">
                    <a:alpha val="80000"/>
                  </a:schemeClr>
                </a:solidFill>
              </a:rPr>
              <a:t>New CSFP Manual-Coming Soon</a:t>
            </a:r>
            <a:endParaRPr lang="en-US" sz="2400" dirty="0">
              <a:solidFill>
                <a:schemeClr val="tx1">
                  <a:alpha val="80000"/>
                </a:schemeClr>
              </a:solidFill>
              <a:ea typeface="Calibri"/>
              <a:cs typeface="Calibri"/>
            </a:endParaRPr>
          </a:p>
          <a:p>
            <a:pPr marL="457200" indent="-228600">
              <a:buFont typeface="Arial" panose="020B0604020202020204" pitchFamily="34" charset="0"/>
              <a:buChar char="•"/>
            </a:pPr>
            <a:r>
              <a:rPr lang="en-US" sz="2400" dirty="0">
                <a:solidFill>
                  <a:schemeClr val="tx1">
                    <a:alpha val="80000"/>
                  </a:schemeClr>
                </a:solidFill>
              </a:rPr>
              <a:t>New Civil Rights Poster</a:t>
            </a:r>
            <a:endParaRPr lang="en-US" sz="2400" dirty="0">
              <a:solidFill>
                <a:schemeClr val="tx1">
                  <a:alpha val="80000"/>
                </a:schemeClr>
              </a:solidFill>
              <a:ea typeface="Calibri"/>
              <a:cs typeface="Calibri"/>
            </a:endParaRPr>
          </a:p>
          <a:p>
            <a:pPr marL="457200" indent="-228600">
              <a:buFont typeface="Arial" panose="020B0604020202020204" pitchFamily="34" charset="0"/>
              <a:buChar char="•"/>
            </a:pPr>
            <a:r>
              <a:rPr lang="en-US" sz="2400" dirty="0">
                <a:solidFill>
                  <a:schemeClr val="tx1">
                    <a:alpha val="80000"/>
                  </a:schemeClr>
                </a:solidFill>
              </a:rPr>
              <a:t>New Non-Discrimination Statement</a:t>
            </a:r>
            <a:endParaRPr lang="en-US" sz="2400" dirty="0">
              <a:solidFill>
                <a:schemeClr val="tx1">
                  <a:alpha val="80000"/>
                </a:schemeClr>
              </a:solidFill>
              <a:ea typeface="Calibri"/>
              <a:cs typeface="Calibri"/>
            </a:endParaRPr>
          </a:p>
          <a:p>
            <a:pPr marL="457200" indent="-228600">
              <a:buFont typeface="Arial" panose="020B0604020202020204" pitchFamily="34" charset="0"/>
              <a:buChar char="•"/>
            </a:pPr>
            <a:r>
              <a:rPr lang="en-US" sz="2400" dirty="0">
                <a:solidFill>
                  <a:schemeClr val="tx1">
                    <a:alpha val="80000"/>
                  </a:schemeClr>
                </a:solidFill>
                <a:ea typeface="Calibri"/>
                <a:cs typeface="Calibri"/>
              </a:rPr>
              <a:t>No longer required to post Beneficiary Rights poster.</a:t>
            </a:r>
          </a:p>
          <a:p>
            <a:pPr marL="457200" indent="-228600">
              <a:buFont typeface="Arial" panose="020B0604020202020204" pitchFamily="34" charset="0"/>
              <a:buChar char="•"/>
            </a:pPr>
            <a:r>
              <a:rPr lang="en-US" sz="2400" dirty="0">
                <a:solidFill>
                  <a:schemeClr val="tx1">
                    <a:alpha val="80000"/>
                  </a:schemeClr>
                </a:solidFill>
              </a:rPr>
              <a:t>New Monthly Report: </a:t>
            </a:r>
            <a:r>
              <a:rPr lang="en-US" sz="2400" dirty="0">
                <a:solidFill>
                  <a:schemeClr val="tx1">
                    <a:alpha val="80000"/>
                  </a:schemeClr>
                </a:solidFill>
                <a:ea typeface="+mn-lt"/>
                <a:cs typeface="+mn-lt"/>
                <a:hlinkClick r:id="rId2">
                  <a:extLst>
                    <a:ext uri="{A12FA001-AC4F-418D-AE19-62706E023703}">
                      <ahyp:hlinkClr xmlns:ahyp="http://schemas.microsoft.com/office/drawing/2018/hyperlinkcolor" val="tx"/>
                    </a:ext>
                  </a:extLst>
                </a:hlinkClick>
              </a:rPr>
              <a:t>https://forms.office.com/r/ZYj8g4zvEM</a:t>
            </a:r>
            <a:endParaRPr lang="en-US" sz="2400" dirty="0">
              <a:solidFill>
                <a:schemeClr val="tx1">
                  <a:alpha val="80000"/>
                </a:schemeClr>
              </a:solidFill>
              <a:ea typeface="Calibri"/>
              <a:cs typeface="Calibri"/>
              <a:hlinkClick r:id="rId2">
                <a:extLst>
                  <a:ext uri="{A12FA001-AC4F-418D-AE19-62706E023703}">
                    <ahyp:hlinkClr xmlns:ahyp="http://schemas.microsoft.com/office/drawing/2018/hyperlinkcolor" val="tx"/>
                  </a:ext>
                </a:extLst>
              </a:hlinkClick>
            </a:endParaRPr>
          </a:p>
          <a:p>
            <a:pPr marL="457200" indent="-228600">
              <a:buFont typeface="Arial" panose="020B0604020202020204" pitchFamily="34" charset="0"/>
              <a:buChar char="•"/>
            </a:pPr>
            <a:r>
              <a:rPr lang="en-US" sz="2400" dirty="0">
                <a:solidFill>
                  <a:schemeClr val="tx1">
                    <a:alpha val="80000"/>
                  </a:schemeClr>
                </a:solidFill>
              </a:rPr>
              <a:t>No county restrictions-</a:t>
            </a:r>
            <a:r>
              <a:rPr lang="en-US" sz="2400" b="1" dirty="0">
                <a:solidFill>
                  <a:schemeClr val="tx1">
                    <a:alpha val="80000"/>
                  </a:schemeClr>
                </a:solidFill>
              </a:rPr>
              <a:t> </a:t>
            </a:r>
            <a:r>
              <a:rPr lang="en-US" sz="2400" b="1" u="sng" dirty="0">
                <a:solidFill>
                  <a:schemeClr val="tx1">
                    <a:alpha val="80000"/>
                  </a:schemeClr>
                </a:solidFill>
              </a:rPr>
              <a:t>must </a:t>
            </a:r>
            <a:r>
              <a:rPr lang="en-US" sz="2400" dirty="0">
                <a:solidFill>
                  <a:schemeClr val="tx1">
                    <a:alpha val="80000"/>
                  </a:schemeClr>
                </a:solidFill>
              </a:rPr>
              <a:t>serve any qualifying neighbor in the state of South Carolina</a:t>
            </a:r>
            <a:endParaRPr lang="en-US" sz="2400" dirty="0">
              <a:solidFill>
                <a:schemeClr val="tx1">
                  <a:alpha val="80000"/>
                </a:schemeClr>
              </a:solidFill>
              <a:ea typeface="Calibri"/>
              <a:cs typeface="Calibri"/>
            </a:endParaRPr>
          </a:p>
          <a:p>
            <a:pPr marL="457200" indent="-228600">
              <a:buFont typeface="Arial" panose="020B0604020202020204" pitchFamily="34" charset="0"/>
              <a:buChar char="•"/>
            </a:pPr>
            <a:r>
              <a:rPr lang="en-US" sz="2400" dirty="0">
                <a:solidFill>
                  <a:schemeClr val="tx1">
                    <a:alpha val="80000"/>
                  </a:schemeClr>
                </a:solidFill>
              </a:rPr>
              <a:t>No more limits on number of neighbors </a:t>
            </a:r>
            <a:endParaRPr lang="en-US" sz="2400" dirty="0">
              <a:solidFill>
                <a:schemeClr val="tx1">
                  <a:alpha val="80000"/>
                </a:schemeClr>
              </a:solidFill>
              <a:ea typeface="Calibri"/>
              <a:cs typeface="Calibri"/>
            </a:endParaRPr>
          </a:p>
          <a:p>
            <a:pPr marL="228600"/>
            <a:r>
              <a:rPr lang="en-US" sz="2400" dirty="0">
                <a:solidFill>
                  <a:schemeClr val="tx1">
                    <a:alpha val="80000"/>
                  </a:schemeClr>
                </a:solidFill>
              </a:rPr>
              <a:t>   proxies can pick up for</a:t>
            </a:r>
            <a:endParaRPr lang="en-US" sz="2400" dirty="0">
              <a:solidFill>
                <a:schemeClr val="tx1">
                  <a:alpha val="80000"/>
                </a:schemeClr>
              </a:solidFill>
              <a:ea typeface="Calibri"/>
              <a:cs typeface="Calibri"/>
            </a:endParaRPr>
          </a:p>
          <a:p>
            <a:pPr marL="457200" indent="-228600">
              <a:buFont typeface="Arial" panose="020B0604020202020204" pitchFamily="34" charset="0"/>
              <a:buChar char="•"/>
            </a:pPr>
            <a:r>
              <a:rPr lang="en-US" sz="2400" dirty="0">
                <a:solidFill>
                  <a:schemeClr val="tx1">
                    <a:alpha val="80000"/>
                  </a:schemeClr>
                </a:solidFill>
              </a:rPr>
              <a:t>Adding new seniors to the active list</a:t>
            </a:r>
            <a:endParaRPr lang="en-US" sz="2400" dirty="0">
              <a:solidFill>
                <a:schemeClr val="tx1">
                  <a:alpha val="80000"/>
                </a:schemeClr>
              </a:solidFill>
              <a:ea typeface="Calibri"/>
              <a:cs typeface="Calibri"/>
            </a:endParaRPr>
          </a:p>
          <a:p>
            <a:pPr marL="457200" indent="-228600">
              <a:buFont typeface="Arial" panose="020B0604020202020204" pitchFamily="34" charset="0"/>
              <a:buChar char="•"/>
            </a:pPr>
            <a:r>
              <a:rPr lang="en-US" sz="2400" dirty="0">
                <a:solidFill>
                  <a:schemeClr val="tx1">
                    <a:alpha val="80000"/>
                  </a:schemeClr>
                </a:solidFill>
              </a:rPr>
              <a:t>Waiting List clients moved to the active list starting in September </a:t>
            </a:r>
            <a:endParaRPr lang="en-US" sz="2400" dirty="0">
              <a:solidFill>
                <a:schemeClr val="tx1">
                  <a:alpha val="80000"/>
                </a:schemeClr>
              </a:solidFill>
              <a:ea typeface="Calibri"/>
              <a:cs typeface="Calibri"/>
            </a:endParaRPr>
          </a:p>
        </p:txBody>
      </p:sp>
      <p:pic>
        <p:nvPicPr>
          <p:cNvPr id="3" name="Picture 2">
            <a:extLst>
              <a:ext uri="{FF2B5EF4-FFF2-40B4-BE49-F238E27FC236}">
                <a16:creationId xmlns:a16="http://schemas.microsoft.com/office/drawing/2014/main" id="{409E63CC-F7B6-CF72-5F53-666599614E8B}"/>
              </a:ext>
            </a:extLst>
          </p:cNvPr>
          <p:cNvPicPr>
            <a:picLocks noChangeAspect="1"/>
          </p:cNvPicPr>
          <p:nvPr/>
        </p:nvPicPr>
        <p:blipFill rotWithShape="1">
          <a:blip r:embed="rId3"/>
          <a:srcRect r="2001" b="1"/>
          <a:stretch/>
        </p:blipFill>
        <p:spPr>
          <a:xfrm>
            <a:off x="8247398" y="2850331"/>
            <a:ext cx="3765622" cy="3765622"/>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
        <p:nvSpPr>
          <p:cNvPr id="2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31" name="!!circle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9" name="Rectangle 8"/>
          <p:cNvSpPr/>
          <p:nvPr/>
        </p:nvSpPr>
        <p:spPr>
          <a:xfrm>
            <a:off x="7903723" y="1629564"/>
            <a:ext cx="1289353" cy="101600"/>
          </a:xfrm>
          <a:prstGeom prst="rect">
            <a:avLst/>
          </a:prstGeom>
          <a:solidFill>
            <a:srgbClr val="AA1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390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E2934-B798-DBFB-CBAF-6DAE6F82FF5F}"/>
              </a:ext>
            </a:extLst>
          </p:cNvPr>
          <p:cNvSpPr>
            <a:spLocks noGrp="1"/>
          </p:cNvSpPr>
          <p:nvPr>
            <p:ph type="title"/>
          </p:nvPr>
        </p:nvSpPr>
        <p:spPr>
          <a:xfrm>
            <a:off x="2545473" y="479599"/>
            <a:ext cx="7101054" cy="1331446"/>
          </a:xfrm>
        </p:spPr>
        <p:txBody>
          <a:bodyPr>
            <a:normAutofit/>
          </a:bodyPr>
          <a:lstStyle/>
          <a:p>
            <a:pPr algn="ctr"/>
            <a:r>
              <a:rPr lang="en-US" sz="6600" b="1" dirty="0"/>
              <a:t>Question!</a:t>
            </a:r>
          </a:p>
        </p:txBody>
      </p:sp>
      <p:sp>
        <p:nvSpPr>
          <p:cNvPr id="6" name="Title 2">
            <a:extLst>
              <a:ext uri="{FF2B5EF4-FFF2-40B4-BE49-F238E27FC236}">
                <a16:creationId xmlns:a16="http://schemas.microsoft.com/office/drawing/2014/main" id="{D5535C61-418E-6F9A-A044-A9339977FAFC}"/>
              </a:ext>
            </a:extLst>
          </p:cNvPr>
          <p:cNvSpPr txBox="1">
            <a:spLocks/>
          </p:cNvSpPr>
          <p:nvPr/>
        </p:nvSpPr>
        <p:spPr>
          <a:xfrm>
            <a:off x="1908700" y="2044127"/>
            <a:ext cx="7812349" cy="216684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When are CSFP reports due? (We will accept both dates)</a:t>
            </a:r>
          </a:p>
        </p:txBody>
      </p:sp>
      <p:pic>
        <p:nvPicPr>
          <p:cNvPr id="2" name="Picture 1">
            <a:extLst>
              <a:ext uri="{FF2B5EF4-FFF2-40B4-BE49-F238E27FC236}">
                <a16:creationId xmlns:a16="http://schemas.microsoft.com/office/drawing/2014/main" id="{A239A445-2CA7-C611-040F-A1C7820722DE}"/>
              </a:ext>
            </a:extLst>
          </p:cNvPr>
          <p:cNvPicPr>
            <a:picLocks noChangeAspect="1"/>
          </p:cNvPicPr>
          <p:nvPr/>
        </p:nvPicPr>
        <p:blipFill>
          <a:blip r:embed="rId2"/>
          <a:stretch>
            <a:fillRect/>
          </a:stretch>
        </p:blipFill>
        <p:spPr>
          <a:xfrm>
            <a:off x="395981" y="222635"/>
            <a:ext cx="2628900" cy="1743075"/>
          </a:xfrm>
          <a:prstGeom prst="rect">
            <a:avLst/>
          </a:prstGeom>
        </p:spPr>
      </p:pic>
      <p:pic>
        <p:nvPicPr>
          <p:cNvPr id="4" name="Picture 3">
            <a:extLst>
              <a:ext uri="{FF2B5EF4-FFF2-40B4-BE49-F238E27FC236}">
                <a16:creationId xmlns:a16="http://schemas.microsoft.com/office/drawing/2014/main" id="{EE55729B-4551-C2A3-474B-1E27C8FFDA1B}"/>
              </a:ext>
            </a:extLst>
          </p:cNvPr>
          <p:cNvPicPr>
            <a:picLocks noChangeAspect="1"/>
          </p:cNvPicPr>
          <p:nvPr/>
        </p:nvPicPr>
        <p:blipFill>
          <a:blip r:embed="rId3"/>
          <a:stretch>
            <a:fillRect/>
          </a:stretch>
        </p:blipFill>
        <p:spPr>
          <a:xfrm>
            <a:off x="8642319" y="5186752"/>
            <a:ext cx="3181350" cy="1438275"/>
          </a:xfrm>
          <a:prstGeom prst="rect">
            <a:avLst/>
          </a:prstGeom>
        </p:spPr>
      </p:pic>
      <p:sp>
        <p:nvSpPr>
          <p:cNvPr id="5" name="Title 2">
            <a:extLst>
              <a:ext uri="{FF2B5EF4-FFF2-40B4-BE49-F238E27FC236}">
                <a16:creationId xmlns:a16="http://schemas.microsoft.com/office/drawing/2014/main" id="{C0765119-5FF6-0752-5DBD-5C26120E1013}"/>
              </a:ext>
            </a:extLst>
          </p:cNvPr>
          <p:cNvSpPr txBox="1">
            <a:spLocks/>
          </p:cNvSpPr>
          <p:nvPr/>
        </p:nvSpPr>
        <p:spPr>
          <a:xfrm>
            <a:off x="368332" y="3977891"/>
            <a:ext cx="8189742" cy="2533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chemeClr val="accent6">
                    <a:lumMod val="75000"/>
                  </a:schemeClr>
                </a:solidFill>
                <a:cs typeface="Calibri Light"/>
              </a:rPr>
              <a:t>18th for early deliveries and the 25th</a:t>
            </a:r>
          </a:p>
        </p:txBody>
      </p:sp>
    </p:spTree>
    <p:extLst>
      <p:ext uri="{BB962C8B-B14F-4D97-AF65-F5344CB8AC3E}">
        <p14:creationId xmlns:p14="http://schemas.microsoft.com/office/powerpoint/2010/main" val="37995343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a650294-5b48-4ac9-b266-b1aa4fc06057" xsi:nil="true"/>
    <lcf76f155ced4ddcb4097134ff3c332f xmlns="a92b9284-13b9-4c0f-b0c1-f4c3bc5c2df2">
      <Terms xmlns="http://schemas.microsoft.com/office/infopath/2007/PartnerControls"/>
    </lcf76f155ced4ddcb4097134ff3c332f>
    <HideFromDelve xmlns="a92b9284-13b9-4c0f-b0c1-f4c3bc5c2df2">Yes</HideFromDelve>
    <_Flow_SignoffStatus xmlns="a92b9284-13b9-4c0f-b0c1-f4c3bc5c2df2" xsi:nil="true"/>
    <DistroPhotos2023 xmlns="a92b9284-13b9-4c0f-b0c1-f4c3bc5c2df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B8A558698B4F40829D5A4693231015" ma:contentTypeVersion="21" ma:contentTypeDescription="Create a new document." ma:contentTypeScope="" ma:versionID="167c81b5c9173e276134a7f646b143b1">
  <xsd:schema xmlns:xsd="http://www.w3.org/2001/XMLSchema" xmlns:xs="http://www.w3.org/2001/XMLSchema" xmlns:p="http://schemas.microsoft.com/office/2006/metadata/properties" xmlns:ns2="a92b9284-13b9-4c0f-b0c1-f4c3bc5c2df2" xmlns:ns3="1a650294-5b48-4ac9-b266-b1aa4fc06057" targetNamespace="http://schemas.microsoft.com/office/2006/metadata/properties" ma:root="true" ma:fieldsID="7f68bad7f174856b5fb84548a4d29188" ns2:_="" ns3:_="">
    <xsd:import namespace="a92b9284-13b9-4c0f-b0c1-f4c3bc5c2df2"/>
    <xsd:import namespace="1a650294-5b48-4ac9-b266-b1aa4fc0605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HideFromDelve" minOccurs="0"/>
                <xsd:element ref="ns2:_Flow_SignoffStatus" minOccurs="0"/>
                <xsd:element ref="ns2:DistroPhotos2023"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b9284-13b9-4c0f-b0c1-f4c3bc5c2d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25ee55-2d11-4ddd-8eac-e96f6c9c0c72" ma:termSetId="09814cd3-568e-fe90-9814-8d621ff8fb84" ma:anchorId="fba54fb3-c3e1-fe81-a776-ca4b69148c4d" ma:open="true" ma:isKeyword="false">
      <xsd:complexType>
        <xsd:sequence>
          <xsd:element ref="pc:Terms" minOccurs="0" maxOccurs="1"/>
        </xsd:sequence>
      </xsd:complexType>
    </xsd:element>
    <xsd:element name="HideFromDelve" ma:index="24" nillable="true" ma:displayName="HideFromDelve" ma:default="Yes" ma:description="Hide From Delve" ma:format="Dropdown" ma:internalName="HideFromDelve">
      <xsd:simpleType>
        <xsd:restriction base="dms:Text">
          <xsd:maxLength value="255"/>
        </xsd:restriction>
      </xsd:simpleType>
    </xsd:element>
    <xsd:element name="_Flow_SignoffStatus" ma:index="25" nillable="true" ma:displayName="Sign-off status" ma:internalName="Sign_x002d_off_x0020_status">
      <xsd:simpleType>
        <xsd:restriction base="dms:Text"/>
      </xsd:simpleType>
    </xsd:element>
    <xsd:element name="DistroPhotos2023" ma:index="26" nillable="true" ma:displayName="Distro Photos 2023" ma:format="Dropdown" ma:internalName="DistroPhotos2023">
      <xsd:simpleType>
        <xsd:restriction base="dms:Text">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650294-5b48-4ac9-b266-b1aa4fc06057" elementFormDefault="qualified">
    <xsd:import namespace="http://schemas.microsoft.com/office/2006/documentManagement/types"/>
    <xsd:import namespace="http://schemas.microsoft.com/office/infopath/2007/PartnerControls"/>
    <xsd:element name="SharedWithUsers" ma:index="18"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description="" ma:hidden="true" ma:internalName="SharedWithDetails" ma:readOnly="true">
      <xsd:simpleType>
        <xsd:restriction base="dms:Note"/>
      </xsd:simpleType>
    </xsd:element>
    <xsd:element name="TaxCatchAll" ma:index="23" nillable="true" ma:displayName="Taxonomy Catch All Column" ma:hidden="true" ma:list="{7cc3a2f8-6c07-49b1-8dae-fbe6bba6395c}" ma:internalName="TaxCatchAll" ma:showField="CatchAllData" ma:web="1a650294-5b48-4ac9-b266-b1aa4fc060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3811CB-3AB3-4E85-9E23-6265DDD500AC}">
  <ds:schemaRefs>
    <ds:schemaRef ds:uri="a92b9284-13b9-4c0f-b0c1-f4c3bc5c2df2"/>
    <ds:schemaRef ds:uri="http://schemas.microsoft.com/office/2006/documentManagement/types"/>
    <ds:schemaRef ds:uri="http://schemas.openxmlformats.org/package/2006/metadata/core-properties"/>
    <ds:schemaRef ds:uri="1a650294-5b48-4ac9-b266-b1aa4fc06057"/>
    <ds:schemaRef ds:uri="http://schemas.microsoft.com/office/2006/metadata/properties"/>
    <ds:schemaRef ds:uri="http://www.w3.org/XML/1998/namespace"/>
    <ds:schemaRef ds:uri="http://purl.org/dc/elements/1.1/"/>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C0D8511D-9C75-4E0B-A901-8B5DBFB977B7}">
  <ds:schemaRefs>
    <ds:schemaRef ds:uri="http://schemas.microsoft.com/sharepoint/v3/contenttype/forms"/>
  </ds:schemaRefs>
</ds:datastoreItem>
</file>

<file path=customXml/itemProps3.xml><?xml version="1.0" encoding="utf-8"?>
<ds:datastoreItem xmlns:ds="http://schemas.openxmlformats.org/officeDocument/2006/customXml" ds:itemID="{625865B5-718A-477D-A164-F4243D2B96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b9284-13b9-4c0f-b0c1-f4c3bc5c2df2"/>
    <ds:schemaRef ds:uri="1a650294-5b48-4ac9-b266-b1aa4fc060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2266</TotalTime>
  <Words>2693</Words>
  <Application>Microsoft Office PowerPoint</Application>
  <PresentationFormat>Widescreen</PresentationFormat>
  <Paragraphs>279</Paragraphs>
  <Slides>44</Slides>
  <Notes>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CSFP   The Commodity Supplemental Food Program</vt:lpstr>
      <vt:lpstr>PowerPoint Presentation</vt:lpstr>
      <vt:lpstr>Agenda</vt:lpstr>
      <vt:lpstr>Question!</vt:lpstr>
      <vt:lpstr>What is CSFP?</vt:lpstr>
      <vt:lpstr>PowerPoint Presentation</vt:lpstr>
      <vt:lpstr>Thank You!</vt:lpstr>
      <vt:lpstr>PowerPoint Presentation</vt:lpstr>
      <vt:lpstr>Question!</vt:lpstr>
      <vt:lpstr>CSFP Timeline</vt:lpstr>
      <vt:lpstr>What Hasn’t Changed?</vt:lpstr>
      <vt:lpstr>Box Etiquette </vt:lpstr>
      <vt:lpstr>PowerPoint Presentation</vt:lpstr>
      <vt:lpstr>PowerPoint Presentation</vt:lpstr>
      <vt:lpstr>PowerPoint Presentation</vt:lpstr>
      <vt:lpstr>PowerPoint Presentation</vt:lpstr>
      <vt:lpstr>PowerPoint Presentation</vt:lpstr>
      <vt:lpstr>Ways to Do a Public Notification</vt:lpstr>
      <vt:lpstr>PowerPoint Presentation</vt:lpstr>
      <vt:lpstr>PowerPoint Presentation</vt:lpstr>
      <vt:lpstr>PowerPoint Presentation</vt:lpstr>
      <vt:lpstr>Question!</vt:lpstr>
      <vt:lpstr>Link2Feed Reminders</vt:lpstr>
      <vt:lpstr>Link2Feed Reminders</vt:lpstr>
      <vt:lpstr>Do we need to prove CSFP Income?</vt:lpstr>
      <vt:lpstr>Recertifications</vt:lpstr>
      <vt:lpstr>Link2Feed Live</vt:lpstr>
      <vt:lpstr>Client Files</vt:lpstr>
      <vt:lpstr>Closure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Next Steps</vt:lpstr>
      <vt:lpstr>Practice Time!</vt:lpstr>
      <vt:lpstr>What did you learn?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Anderson, Chelsea</dc:creator>
  <cp:lastModifiedBy>Rizzo, Paige</cp:lastModifiedBy>
  <cp:revision>476</cp:revision>
  <dcterms:created xsi:type="dcterms:W3CDTF">2021-01-07T18:26:46Z</dcterms:created>
  <dcterms:modified xsi:type="dcterms:W3CDTF">2023-09-27T13:17:51Z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149800</vt:r8>
  </property>
  <property fmtid="{D5CDD505-2E9C-101B-9397-08002B2CF9AE}" pid="3" name="ContentTypeId">
    <vt:lpwstr>0x010100C6B8A558698B4F40829D5A4693231015</vt:lpwstr>
  </property>
  <property fmtid="{D5CDD505-2E9C-101B-9397-08002B2CF9AE}" pid="4" name="MediaServiceImageTags">
    <vt:lpwstr/>
  </property>
</Properties>
</file>